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4F9D-2C92-4A6A-BA9F-F34C2309696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BE7-0352-44D5-922C-BB49C281A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91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4F9D-2C92-4A6A-BA9F-F34C2309696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BE7-0352-44D5-922C-BB49C281A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52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4F9D-2C92-4A6A-BA9F-F34C2309696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BE7-0352-44D5-922C-BB49C281A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1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4F9D-2C92-4A6A-BA9F-F34C2309696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BE7-0352-44D5-922C-BB49C281A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4F9D-2C92-4A6A-BA9F-F34C2309696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BE7-0352-44D5-922C-BB49C281A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8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4F9D-2C92-4A6A-BA9F-F34C2309696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BE7-0352-44D5-922C-BB49C281A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4F9D-2C92-4A6A-BA9F-F34C2309696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BE7-0352-44D5-922C-BB49C281A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50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4F9D-2C92-4A6A-BA9F-F34C2309696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BE7-0352-44D5-922C-BB49C281A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17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4F9D-2C92-4A6A-BA9F-F34C2309696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BE7-0352-44D5-922C-BB49C281A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90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4F9D-2C92-4A6A-BA9F-F34C2309696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BE7-0352-44D5-922C-BB49C281A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82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4F9D-2C92-4A6A-BA9F-F34C2309696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1BE7-0352-44D5-922C-BB49C281A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8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74F9D-2C92-4A6A-BA9F-F34C23096967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81BE7-0352-44D5-922C-BB49C281A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3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fairway.massapequa?ref=ts&amp;fref=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By Jason Howell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Fairw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51" y="838200"/>
            <a:ext cx="87630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9522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Fairway Food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Facebook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19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Fairway Food Market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</cp:revision>
  <dcterms:created xsi:type="dcterms:W3CDTF">2012-12-11T18:06:43Z</dcterms:created>
  <dcterms:modified xsi:type="dcterms:W3CDTF">2012-12-11T18:10:21Z</dcterms:modified>
</cp:coreProperties>
</file>