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7B5CC-A94B-4FB4-801F-8E40285E8C6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329937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7B5CC-A94B-4FB4-801F-8E40285E8C6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312992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7B5CC-A94B-4FB4-801F-8E40285E8C6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160091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7B5CC-A94B-4FB4-801F-8E40285E8C6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93367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7B5CC-A94B-4FB4-801F-8E40285E8C6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148942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7B5CC-A94B-4FB4-801F-8E40285E8C6C}"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230039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7B5CC-A94B-4FB4-801F-8E40285E8C6C}" type="datetimeFigureOut">
              <a:rPr lang="en-US" smtClean="0"/>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36121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7B5CC-A94B-4FB4-801F-8E40285E8C6C}" type="datetimeFigureOut">
              <a:rPr lang="en-US" smtClean="0"/>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29992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7B5CC-A94B-4FB4-801F-8E40285E8C6C}" type="datetimeFigureOut">
              <a:rPr lang="en-US" smtClean="0"/>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388866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7B5CC-A94B-4FB4-801F-8E40285E8C6C}"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92229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7B5CC-A94B-4FB4-801F-8E40285E8C6C}"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D21CA-DBF1-46D8-A686-D7A105CA79DC}" type="slidenum">
              <a:rPr lang="en-US" smtClean="0"/>
              <a:t>‹#›</a:t>
            </a:fld>
            <a:endParaRPr lang="en-US"/>
          </a:p>
        </p:txBody>
      </p:sp>
    </p:spTree>
    <p:extLst>
      <p:ext uri="{BB962C8B-B14F-4D97-AF65-F5344CB8AC3E}">
        <p14:creationId xmlns:p14="http://schemas.microsoft.com/office/powerpoint/2010/main" val="125953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gs>
            <a:gs pos="40000">
              <a:srgbClr val="FFC000"/>
            </a:gs>
            <a:gs pos="100000">
              <a:srgbClr val="7030A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7B5CC-A94B-4FB4-801F-8E40285E8C6C}" type="datetimeFigureOut">
              <a:rPr lang="en-US" smtClean="0"/>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D21CA-DBF1-46D8-A686-D7A105CA79DC}" type="slidenum">
              <a:rPr lang="en-US" smtClean="0"/>
              <a:t>‹#›</a:t>
            </a:fld>
            <a:endParaRPr lang="en-US"/>
          </a:p>
        </p:txBody>
      </p:sp>
    </p:spTree>
    <p:extLst>
      <p:ext uri="{BB962C8B-B14F-4D97-AF65-F5344CB8AC3E}">
        <p14:creationId xmlns:p14="http://schemas.microsoft.com/office/powerpoint/2010/main" val="158855605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phie.org/philanthropy/philanthropicpartners/thecysticfibrosisfoundation" TargetMode="External"/><Relationship Id="rId2" Type="http://schemas.openxmlformats.org/officeDocument/2006/relationships/hyperlink" Target="http://www.dphie.org/philanthropy" TargetMode="External"/><Relationship Id="rId1" Type="http://schemas.openxmlformats.org/officeDocument/2006/relationships/slideLayout" Target="../slideLayouts/slideLayout2.xml"/><Relationship Id="rId4" Type="http://schemas.openxmlformats.org/officeDocument/2006/relationships/hyperlink" Target="http://www.dphie.org/philanthropy/philanthropicpartners/anorexianervosaassociateddisorders%28anad%29/anorexianervosaassociateddisord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Delta Phi Epsilon Philanthropies</a:t>
            </a:r>
            <a:endParaRPr lang="en-US" dirty="0"/>
          </a:p>
        </p:txBody>
      </p:sp>
      <p:sp>
        <p:nvSpPr>
          <p:cNvPr id="3" name="Subtitle 2"/>
          <p:cNvSpPr>
            <a:spLocks noGrp="1"/>
          </p:cNvSpPr>
          <p:nvPr>
            <p:ph type="subTitle" idx="1"/>
          </p:nvPr>
        </p:nvSpPr>
        <p:spPr/>
        <p:txBody>
          <a:bodyPr/>
          <a:lstStyle/>
          <a:p>
            <a:r>
              <a:rPr lang="en-US" dirty="0" smtClean="0"/>
              <a:t>Janine </a:t>
            </a:r>
            <a:r>
              <a:rPr lang="en-US" dirty="0" err="1" smtClean="0"/>
              <a:t>Quintino</a:t>
            </a:r>
            <a:r>
              <a:rPr lang="en-US" dirty="0" smtClean="0"/>
              <a:t> </a:t>
            </a:r>
            <a:endParaRPr lang="en-US" dirty="0"/>
          </a:p>
        </p:txBody>
      </p:sp>
    </p:spTree>
    <p:extLst>
      <p:ext uri="{BB962C8B-B14F-4D97-AF65-F5344CB8AC3E}">
        <p14:creationId xmlns:p14="http://schemas.microsoft.com/office/powerpoint/2010/main" val="766836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Find out more about each philanthropy check out these links. </a:t>
            </a:r>
          </a:p>
          <a:p>
            <a:r>
              <a:rPr lang="en-US" dirty="0" smtClean="0"/>
              <a:t>Educational foundation = </a:t>
            </a:r>
            <a:r>
              <a:rPr lang="en-US" dirty="0" smtClean="0">
                <a:hlinkClick r:id="rId2"/>
              </a:rPr>
              <a:t>http://www.dphie.org/philanthropy</a:t>
            </a:r>
            <a:endParaRPr lang="en-US" dirty="0" smtClean="0"/>
          </a:p>
          <a:p>
            <a:r>
              <a:rPr lang="en-US" dirty="0" smtClean="0"/>
              <a:t>Cystic Fibrosis = </a:t>
            </a:r>
            <a:r>
              <a:rPr lang="en-US" dirty="0" smtClean="0">
                <a:hlinkClick r:id="rId3"/>
              </a:rPr>
              <a:t>http://www.dphie.org/philanthropy/philanthropicpartners/thecysticfibrosisfoundation</a:t>
            </a:r>
            <a:endParaRPr lang="en-US" dirty="0" smtClean="0"/>
          </a:p>
          <a:p>
            <a:r>
              <a:rPr lang="en-US" dirty="0" smtClean="0"/>
              <a:t>ANAD= </a:t>
            </a:r>
            <a:r>
              <a:rPr lang="en-US" dirty="0" smtClean="0">
                <a:hlinkClick r:id="rId4"/>
              </a:rPr>
              <a:t>http://www.dphie.org/philanthropy/philanthropicpartners/anorexianervosaassociateddisorders%28anad%29/anorexianervosaassociateddisorders</a:t>
            </a:r>
            <a:endParaRPr lang="en-US" dirty="0" smtClean="0"/>
          </a:p>
        </p:txBody>
      </p:sp>
    </p:spTree>
    <p:extLst>
      <p:ext uri="{BB962C8B-B14F-4D97-AF65-F5344CB8AC3E}">
        <p14:creationId xmlns:p14="http://schemas.microsoft.com/office/powerpoint/2010/main" val="31081929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Cystic Fibrosis </a:t>
            </a:r>
            <a:endParaRPr lang="en-US" dirty="0"/>
          </a:p>
        </p:txBody>
      </p:sp>
      <p:sp>
        <p:nvSpPr>
          <p:cNvPr id="3" name="Content Placeholder 2"/>
          <p:cNvSpPr>
            <a:spLocks noGrp="1"/>
          </p:cNvSpPr>
          <p:nvPr>
            <p:ph idx="1"/>
          </p:nvPr>
        </p:nvSpPr>
        <p:spPr/>
        <p:txBody>
          <a:bodyPr/>
          <a:lstStyle/>
          <a:p>
            <a:pPr algn="ctr"/>
            <a:r>
              <a:rPr lang="en-US" dirty="0" smtClean="0"/>
              <a:t>Cystic Fibrosis (CF) is an inherited disease that causes thick, sticky mucus to form in the lungs, pancreas and other organs. In the lungs, this mucus blocks the airways, causing lung damage and making it hard to breathe. In the pancreas, it clogs the pathways leading to the digestive system, interfering with proper digestion. </a:t>
            </a:r>
            <a:endParaRPr lang="en-US" dirty="0"/>
          </a:p>
        </p:txBody>
      </p:sp>
    </p:spTree>
    <p:extLst>
      <p:ext uri="{BB962C8B-B14F-4D97-AF65-F5344CB8AC3E}">
        <p14:creationId xmlns:p14="http://schemas.microsoft.com/office/powerpoint/2010/main" val="23543750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help</a:t>
            </a:r>
            <a:endParaRPr lang="en-US" dirty="0"/>
          </a:p>
        </p:txBody>
      </p:sp>
      <p:sp>
        <p:nvSpPr>
          <p:cNvPr id="3" name="Content Placeholder 2"/>
          <p:cNvSpPr>
            <a:spLocks noGrp="1"/>
          </p:cNvSpPr>
          <p:nvPr>
            <p:ph idx="1"/>
          </p:nvPr>
        </p:nvSpPr>
        <p:spPr/>
        <p:txBody>
          <a:bodyPr/>
          <a:lstStyle/>
          <a:p>
            <a:r>
              <a:rPr lang="en-US" dirty="0" smtClean="0"/>
              <a:t>Delta Phi Epsilon is constantly raising </a:t>
            </a:r>
            <a:r>
              <a:rPr lang="en-US" dirty="0" err="1" smtClean="0"/>
              <a:t>awarnes</a:t>
            </a:r>
            <a:r>
              <a:rPr lang="en-US" dirty="0" smtClean="0"/>
              <a:t> for CF for it is not a very known disease. </a:t>
            </a:r>
          </a:p>
          <a:p>
            <a:r>
              <a:rPr lang="en-US" dirty="0" smtClean="0"/>
              <a:t>Since 1967, </a:t>
            </a:r>
            <a:r>
              <a:rPr lang="en-US" dirty="0" err="1" smtClean="0"/>
              <a:t>Dphie</a:t>
            </a:r>
            <a:r>
              <a:rPr lang="en-US" dirty="0" smtClean="0"/>
              <a:t> has also raised over 1.5million dollars for CF. </a:t>
            </a:r>
          </a:p>
          <a:p>
            <a:r>
              <a:rPr lang="en-US" dirty="0" smtClean="0"/>
              <a:t>Two events that </a:t>
            </a:r>
            <a:r>
              <a:rPr lang="en-US" dirty="0" err="1" smtClean="0"/>
              <a:t>DphiE</a:t>
            </a:r>
            <a:r>
              <a:rPr lang="en-US" dirty="0" smtClean="0"/>
              <a:t> holds nation wide is the 65 rosses gala and </a:t>
            </a:r>
            <a:r>
              <a:rPr lang="en-US" dirty="0" err="1" smtClean="0"/>
              <a:t>tates</a:t>
            </a:r>
            <a:r>
              <a:rPr lang="en-US" dirty="0" smtClean="0"/>
              <a:t> totes. </a:t>
            </a:r>
            <a:endParaRPr lang="en-US" dirty="0"/>
          </a:p>
        </p:txBody>
      </p:sp>
    </p:spTree>
    <p:extLst>
      <p:ext uri="{BB962C8B-B14F-4D97-AF65-F5344CB8AC3E}">
        <p14:creationId xmlns:p14="http://schemas.microsoft.com/office/powerpoint/2010/main" val="36725640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65 Roses Gala and </a:t>
            </a:r>
            <a:r>
              <a:rPr lang="en-US" dirty="0" err="1" smtClean="0"/>
              <a:t>Tates</a:t>
            </a:r>
            <a:r>
              <a:rPr lang="en-US" dirty="0" smtClean="0"/>
              <a:t> totes</a:t>
            </a:r>
            <a:endParaRPr lang="en-US" dirty="0"/>
          </a:p>
        </p:txBody>
      </p:sp>
      <p:sp>
        <p:nvSpPr>
          <p:cNvPr id="3" name="Content Placeholder 2"/>
          <p:cNvSpPr>
            <a:spLocks noGrp="1"/>
          </p:cNvSpPr>
          <p:nvPr>
            <p:ph idx="1"/>
          </p:nvPr>
        </p:nvSpPr>
        <p:spPr/>
        <p:txBody>
          <a:bodyPr/>
          <a:lstStyle/>
          <a:p>
            <a:r>
              <a:rPr lang="en-US" dirty="0" smtClean="0"/>
              <a:t>The 65 roses gala is called that because, children with </a:t>
            </a:r>
            <a:r>
              <a:rPr lang="en-US" dirty="0" err="1" smtClean="0"/>
              <a:t>Cf</a:t>
            </a:r>
            <a:r>
              <a:rPr lang="en-US" dirty="0" smtClean="0"/>
              <a:t> can not pronounce it so they call it “65 roses.” We host a gala to raise money and awareness fro the disease.</a:t>
            </a:r>
          </a:p>
          <a:p>
            <a:r>
              <a:rPr lang="en-US" dirty="0" err="1" smtClean="0"/>
              <a:t>Tates</a:t>
            </a:r>
            <a:r>
              <a:rPr lang="en-US" dirty="0" smtClean="0"/>
              <a:t> totes are care packages </a:t>
            </a:r>
            <a:r>
              <a:rPr lang="en-US" dirty="0" err="1" smtClean="0"/>
              <a:t>DPhiE</a:t>
            </a:r>
            <a:r>
              <a:rPr lang="en-US" dirty="0" smtClean="0"/>
              <a:t> makes for children in hospitals with CF. </a:t>
            </a:r>
            <a:endParaRPr lang="en-US" dirty="0"/>
          </a:p>
        </p:txBody>
      </p:sp>
    </p:spTree>
    <p:extLst>
      <p:ext uri="{BB962C8B-B14F-4D97-AF65-F5344CB8AC3E}">
        <p14:creationId xmlns:p14="http://schemas.microsoft.com/office/powerpoint/2010/main" val="278066226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DPhiE</a:t>
            </a:r>
            <a:r>
              <a:rPr lang="en-US" dirty="0" smtClean="0"/>
              <a:t> Adelphi</a:t>
            </a:r>
            <a:endParaRPr lang="en-US" dirty="0"/>
          </a:p>
        </p:txBody>
      </p:sp>
      <p:sp>
        <p:nvSpPr>
          <p:cNvPr id="3" name="Content Placeholder 2"/>
          <p:cNvSpPr>
            <a:spLocks noGrp="1"/>
          </p:cNvSpPr>
          <p:nvPr>
            <p:ph idx="1"/>
          </p:nvPr>
        </p:nvSpPr>
        <p:spPr/>
        <p:txBody>
          <a:bodyPr/>
          <a:lstStyle/>
          <a:p>
            <a:r>
              <a:rPr lang="en-US" dirty="0" smtClean="0"/>
              <a:t>Last year </a:t>
            </a:r>
            <a:r>
              <a:rPr lang="en-US" dirty="0" err="1" smtClean="0"/>
              <a:t>DphiE</a:t>
            </a:r>
            <a:r>
              <a:rPr lang="en-US" dirty="0" smtClean="0"/>
              <a:t> at Adelphi Hosted a 65 Roses Gala, we had a guest speaker with CF and a great turn out. We were able to raise over $1000.</a:t>
            </a:r>
          </a:p>
          <a:p>
            <a:r>
              <a:rPr lang="en-US" dirty="0" smtClean="0"/>
              <a:t>This year we had a bowling for breath event, where friends and family came to bowl for CF, this time we raised over $1,200</a:t>
            </a:r>
            <a:endParaRPr lang="en-US" dirty="0"/>
          </a:p>
        </p:txBody>
      </p:sp>
    </p:spTree>
    <p:extLst>
      <p:ext uri="{BB962C8B-B14F-4D97-AF65-F5344CB8AC3E}">
        <p14:creationId xmlns:p14="http://schemas.microsoft.com/office/powerpoint/2010/main" val="23432530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picture of us at both CF events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32" y="1219201"/>
            <a:ext cx="493436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9718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6965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ANAD</a:t>
            </a:r>
            <a:endParaRPr lang="en-US" dirty="0"/>
          </a:p>
        </p:txBody>
      </p:sp>
      <p:sp>
        <p:nvSpPr>
          <p:cNvPr id="3" name="Content Placeholder 2"/>
          <p:cNvSpPr>
            <a:spLocks noGrp="1"/>
          </p:cNvSpPr>
          <p:nvPr>
            <p:ph idx="1"/>
          </p:nvPr>
        </p:nvSpPr>
        <p:spPr/>
        <p:txBody>
          <a:bodyPr>
            <a:normAutofit lnSpcReduction="10000"/>
          </a:bodyPr>
          <a:lstStyle/>
          <a:p>
            <a:r>
              <a:rPr lang="en-US" dirty="0" smtClean="0"/>
              <a:t>The National Association of Anorexia Nervosa and Associated Disorders (ANAD) was created to help alleviate problems of anorexia and other eating disorders. Each Delta Phi Epsilon chapter sponsors an annual candlelight vigil on their campus to increase awareness of eating disorders and provide information to family and friends of sufferers. Delta Phi Epsilon is the first national sorority to pledge their regular support to ANAD</a:t>
            </a:r>
            <a:endParaRPr lang="en-US" dirty="0"/>
          </a:p>
        </p:txBody>
      </p:sp>
    </p:spTree>
    <p:extLst>
      <p:ext uri="{BB962C8B-B14F-4D97-AF65-F5344CB8AC3E}">
        <p14:creationId xmlns:p14="http://schemas.microsoft.com/office/powerpoint/2010/main" val="28827427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ANAD at Adelphi</a:t>
            </a:r>
            <a:endParaRPr lang="en-US" dirty="0"/>
          </a:p>
        </p:txBody>
      </p:sp>
      <p:sp>
        <p:nvSpPr>
          <p:cNvPr id="3" name="Content Placeholder 2"/>
          <p:cNvSpPr>
            <a:spLocks noGrp="1"/>
          </p:cNvSpPr>
          <p:nvPr>
            <p:ph idx="1"/>
          </p:nvPr>
        </p:nvSpPr>
        <p:spPr/>
        <p:txBody>
          <a:bodyPr/>
          <a:lstStyle/>
          <a:p>
            <a:r>
              <a:rPr lang="en-US" dirty="0" smtClean="0"/>
              <a:t>Our ANAD week will be help next semester in the spring! We will have a table outside the UC everyday raising money and awareness, we are also having one large event (TBA) and ending the week with a Candle light vigil.</a:t>
            </a:r>
            <a:endParaRPr lang="en-US" dirty="0"/>
          </a:p>
        </p:txBody>
      </p:sp>
    </p:spTree>
    <p:extLst>
      <p:ext uri="{BB962C8B-B14F-4D97-AF65-F5344CB8AC3E}">
        <p14:creationId xmlns:p14="http://schemas.microsoft.com/office/powerpoint/2010/main" val="191682749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Foundation </a:t>
            </a:r>
            <a:endParaRPr lang="en-US" dirty="0"/>
          </a:p>
        </p:txBody>
      </p:sp>
      <p:sp>
        <p:nvSpPr>
          <p:cNvPr id="3" name="Content Placeholder 2"/>
          <p:cNvSpPr>
            <a:spLocks noGrp="1"/>
          </p:cNvSpPr>
          <p:nvPr>
            <p:ph idx="1"/>
          </p:nvPr>
        </p:nvSpPr>
        <p:spPr>
          <a:xfrm>
            <a:off x="381000" y="1600200"/>
            <a:ext cx="8229600" cy="4525963"/>
          </a:xfrm>
        </p:spPr>
        <p:txBody>
          <a:bodyPr>
            <a:normAutofit lnSpcReduction="10000"/>
          </a:bodyPr>
          <a:lstStyle/>
          <a:p>
            <a:r>
              <a:rPr lang="en-US" dirty="0" smtClean="0"/>
              <a:t>The Delta Phi Epsilon Educational Foundation, established in 1967, helps to give members and their children the opportunity to further their education through scholarships, grants, and loans. The foundation also supports sorority education and volunteer training. The </a:t>
            </a:r>
            <a:r>
              <a:rPr lang="en-US" dirty="0" err="1" smtClean="0"/>
              <a:t>Harriette</a:t>
            </a:r>
            <a:r>
              <a:rPr lang="en-US" dirty="0" smtClean="0"/>
              <a:t> Hirsch Sisterhood Fund helps give financial support to sisters during time of family financial crisis and allows them to continue their education.</a:t>
            </a:r>
            <a:endParaRPr lang="en-US" dirty="0"/>
          </a:p>
        </p:txBody>
      </p:sp>
    </p:spTree>
    <p:extLst>
      <p:ext uri="{BB962C8B-B14F-4D97-AF65-F5344CB8AC3E}">
        <p14:creationId xmlns:p14="http://schemas.microsoft.com/office/powerpoint/2010/main" val="71538201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470</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Delta Phi Epsilon Philanthropies</vt:lpstr>
      <vt:lpstr>Cystic Fibrosis </vt:lpstr>
      <vt:lpstr>How do we help</vt:lpstr>
      <vt:lpstr>65 Roses Gala and Tates totes</vt:lpstr>
      <vt:lpstr>DPhiE Adelphi</vt:lpstr>
      <vt:lpstr>A picture of us at both CF events</vt:lpstr>
      <vt:lpstr>ANAD</vt:lpstr>
      <vt:lpstr>ANAD at Adelphi</vt:lpstr>
      <vt:lpstr>Educational Foundation </vt:lpstr>
      <vt:lpstr>Useful Links</vt:lpstr>
    </vt:vector>
  </TitlesOfParts>
  <Company>Adelphi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Delta Phi Epsilon Philanthropies</dc:title>
  <dc:creator>Administrator</dc:creator>
  <cp:lastModifiedBy>Administrator</cp:lastModifiedBy>
  <cp:revision>4</cp:revision>
  <dcterms:created xsi:type="dcterms:W3CDTF">2012-12-19T17:48:06Z</dcterms:created>
  <dcterms:modified xsi:type="dcterms:W3CDTF">2012-12-19T18:23:40Z</dcterms:modified>
</cp:coreProperties>
</file>