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2E-A399-41F5-AF89-31075C6A6A8E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6C52-0425-475F-BC79-E577066C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6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2E-A399-41F5-AF89-31075C6A6A8E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6C52-0425-475F-BC79-E577066C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8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2E-A399-41F5-AF89-31075C6A6A8E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6C52-0425-475F-BC79-E577066C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2E-A399-41F5-AF89-31075C6A6A8E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6C52-0425-475F-BC79-E577066C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2E-A399-41F5-AF89-31075C6A6A8E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6C52-0425-475F-BC79-E577066C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7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2E-A399-41F5-AF89-31075C6A6A8E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6C52-0425-475F-BC79-E577066C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2E-A399-41F5-AF89-31075C6A6A8E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6C52-0425-475F-BC79-E577066C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2E-A399-41F5-AF89-31075C6A6A8E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6C52-0425-475F-BC79-E577066C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9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2E-A399-41F5-AF89-31075C6A6A8E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6C52-0425-475F-BC79-E577066C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8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2E-A399-41F5-AF89-31075C6A6A8E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6C52-0425-475F-BC79-E577066C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7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002E-A399-41F5-AF89-31075C6A6A8E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6C52-0425-475F-BC79-E577066C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002E-A399-41F5-AF89-31075C6A6A8E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6C52-0425-475F-BC79-E577066CD0CA}" type="slidenum">
              <a:rPr lang="en-US" smtClean="0"/>
              <a:t>‹#›</a:t>
            </a:fld>
            <a:endParaRPr lang="en-US"/>
          </a:p>
        </p:txBody>
      </p:sp>
      <p:pic>
        <p:nvPicPr>
          <p:cNvPr id="7170" name="Picture 2" descr="G:\Facebook-thumbs-up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Lots of Random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over this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83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160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 and a </a:t>
            </a:r>
            <a:r>
              <a:rPr lang="en-US" smtClean="0"/>
              <a:t>Traffic </a:t>
            </a:r>
            <a:r>
              <a:rPr lang="en-US" smtClean="0"/>
              <a:t>Cone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gerardjewels\Desktop\Powerpoint\960239_717631061588324_1617237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33" y="228600"/>
            <a:ext cx="4622800" cy="61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Someone needs more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gerardjewels\Desktop\Powerpoint\DSC_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30341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 </a:t>
            </a:r>
            <a:r>
              <a:rPr lang="en-US" dirty="0" err="1" smtClean="0"/>
              <a:t>Buck</a:t>
            </a:r>
            <a:r>
              <a:rPr lang="en-US" dirty="0" smtClean="0"/>
              <a:t> </a:t>
            </a:r>
            <a:r>
              <a:rPr lang="en-US" dirty="0" err="1" smtClean="0"/>
              <a:t>Buck</a:t>
            </a:r>
            <a:r>
              <a:rPr lang="en-US" dirty="0" smtClean="0"/>
              <a:t> </a:t>
            </a:r>
            <a:r>
              <a:rPr lang="en-US" dirty="0" err="1" smtClean="0"/>
              <a:t>Buck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gerardjewels\Desktop\Powerpoint\DSC_0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6934200" cy="461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Traffic Cones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9" name="Picture 3" descr="C:\Users\gerardjewels\Desktop\Powerpoint\IMG_0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662358" cy="47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day I’m </a:t>
            </a:r>
            <a:r>
              <a:rPr lang="en-US" dirty="0" err="1" smtClean="0"/>
              <a:t>gonna</a:t>
            </a:r>
            <a:r>
              <a:rPr lang="en-US" dirty="0" smtClean="0"/>
              <a:t> do this to my dog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C:\Users\gerardjewels\Desktop\Powerpoint\IMG_0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461838" cy="4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had to… </a:t>
            </a:r>
            <a:r>
              <a:rPr lang="en-US" dirty="0" smtClean="0">
                <a:hlinkClick r:id="" action="ppaction://hlinkshowjump?jump=firstslide"/>
              </a:rPr>
              <a:t>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C:\Users\gerardjewels\Desktop\Powerpoint\Scan 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6934200" cy="49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5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Lots of Random</vt:lpstr>
      <vt:lpstr>Me and a Traffic Cone</vt:lpstr>
      <vt:lpstr>Someone needs more school</vt:lpstr>
      <vt:lpstr>Buck Buck Buck Buck</vt:lpstr>
      <vt:lpstr>I like Traffic Cones</vt:lpstr>
      <vt:lpstr>One day I’m gonna do this to my dog</vt:lpstr>
      <vt:lpstr>We had to… Return</vt:lpstr>
    </vt:vector>
  </TitlesOfParts>
  <Company>Adelphi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</dc:title>
  <dc:creator>Adelphi University Labuser</dc:creator>
  <cp:lastModifiedBy>Adelphi University Labuser</cp:lastModifiedBy>
  <cp:revision>12</cp:revision>
  <dcterms:created xsi:type="dcterms:W3CDTF">2014-05-13T14:39:34Z</dcterms:created>
  <dcterms:modified xsi:type="dcterms:W3CDTF">2014-05-13T15:13:37Z</dcterms:modified>
</cp:coreProperties>
</file>