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3F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9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5/16/13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electricdaisycarnival.com/NewYork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A3FB8"/>
                </a:solidFill>
              </a:rPr>
              <a:t>Featured Artists</a:t>
            </a:r>
            <a:endParaRPr lang="en-US" dirty="0">
              <a:solidFill>
                <a:srgbClr val="CA3FB8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EDC NY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717717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BORGORE</a:t>
            </a:r>
            <a:endParaRPr lang="en-US" dirty="0"/>
          </a:p>
        </p:txBody>
      </p:sp>
      <p:pic>
        <p:nvPicPr>
          <p:cNvPr id="4" name="Content Placeholder 3" descr="borgor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65" b="966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66442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AFROJACK</a:t>
            </a:r>
            <a:endParaRPr lang="en-US" dirty="0"/>
          </a:p>
        </p:txBody>
      </p:sp>
      <p:pic>
        <p:nvPicPr>
          <p:cNvPr id="4" name="Content Placeholder 3" descr="Afrojack-DJ-Hous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67" b="1046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02466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NERVO</a:t>
            </a:r>
            <a:endParaRPr lang="en-US" dirty="0"/>
          </a:p>
        </p:txBody>
      </p:sp>
      <p:pic>
        <p:nvPicPr>
          <p:cNvPr id="4" name="Content Placeholder 3" descr="Nervo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00" b="85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66234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NICKY ROMERO</a:t>
            </a:r>
            <a:endParaRPr lang="en-US" dirty="0"/>
          </a:p>
        </p:txBody>
      </p:sp>
      <p:pic>
        <p:nvPicPr>
          <p:cNvPr id="4" name="Content Placeholder 3" descr="romero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3" b="87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10529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THOMAS GOLD</a:t>
            </a:r>
            <a:endParaRPr lang="en-US" dirty="0"/>
          </a:p>
        </p:txBody>
      </p:sp>
      <p:pic>
        <p:nvPicPr>
          <p:cNvPr id="4" name="Content Placeholder 3" descr="thomas-gold_s345x23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3" b="87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51556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ERIC PRYDZ</a:t>
            </a:r>
            <a:endParaRPr lang="en-US" dirty="0"/>
          </a:p>
        </p:txBody>
      </p:sp>
      <p:pic>
        <p:nvPicPr>
          <p:cNvPr id="4" name="Content Placeholder 3" descr="eric-prydz-60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09227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14</TotalTime>
  <Words>14</Words>
  <Application>Microsoft Macintosh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 Black </vt:lpstr>
      <vt:lpstr>Featured Artists</vt:lpstr>
      <vt:lpstr>BORGORE</vt:lpstr>
      <vt:lpstr>AFROJACK</vt:lpstr>
      <vt:lpstr>NERVO</vt:lpstr>
      <vt:lpstr>NICKY ROMERO</vt:lpstr>
      <vt:lpstr>THOMAS GOLD</vt:lpstr>
      <vt:lpstr>ERIC PRYDZ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Featured Artists</dc:title>
  <dc:creator>Gabriella Labita</dc:creator>
  <cp:lastModifiedBy>Gabriella Labita</cp:lastModifiedBy>
  <cp:revision>4</cp:revision>
  <dcterms:created xsi:type="dcterms:W3CDTF">2013-05-16T05:03:02Z</dcterms:created>
  <dcterms:modified xsi:type="dcterms:W3CDTF">2013-05-16T15:22:53Z</dcterms:modified>
</cp:coreProperties>
</file>