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6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9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51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09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59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5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76400"/>
            <a:ext cx="4845803" cy="431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8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46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6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D1CF-C758-45E0-9F8A-D6E21C2D4DB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B37F-337A-4352-997D-E4C8E91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1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Ernaisja</a:t>
            </a:r>
            <a:r>
              <a:rPr lang="en-US" dirty="0" smtClean="0"/>
              <a:t> Curry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5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501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Ernaisja Curry</vt:lpstr>
      <vt:lpstr>Web Page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Adelphi University Labuser</cp:lastModifiedBy>
  <cp:revision>17</cp:revision>
  <dcterms:created xsi:type="dcterms:W3CDTF">2014-05-13T14:55:37Z</dcterms:created>
  <dcterms:modified xsi:type="dcterms:W3CDTF">2014-05-13T15:25:02Z</dcterms:modified>
</cp:coreProperties>
</file>