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76" autoAdjust="0"/>
  </p:normalViewPr>
  <p:slideViewPr>
    <p:cSldViewPr>
      <p:cViewPr varScale="1">
        <p:scale>
          <a:sx n="87" d="100"/>
          <a:sy n="87" d="100"/>
        </p:scale>
        <p:origin x="-5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D1CF-C758-45E0-9F8A-D6E21C2D4DB4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EB37F-337A-4352-997D-E4C8E9149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567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D1CF-C758-45E0-9F8A-D6E21C2D4DB4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EB37F-337A-4352-997D-E4C8E9149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690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D1CF-C758-45E0-9F8A-D6E21C2D4DB4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EB37F-337A-4352-997D-E4C8E9149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517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D1CF-C758-45E0-9F8A-D6E21C2D4DB4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EB37F-337A-4352-997D-E4C8E9149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119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D1CF-C758-45E0-9F8A-D6E21C2D4DB4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EB37F-337A-4352-997D-E4C8E9149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909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D1CF-C758-45E0-9F8A-D6E21C2D4DB4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EB37F-337A-4352-997D-E4C8E9149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59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D1CF-C758-45E0-9F8A-D6E21C2D4DB4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EB37F-337A-4352-997D-E4C8E9149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153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D1CF-C758-45E0-9F8A-D6E21C2D4DB4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EB37F-337A-4352-997D-E4C8E9149C9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676400"/>
            <a:ext cx="4845803" cy="4310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986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D1CF-C758-45E0-9F8A-D6E21C2D4DB4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EB37F-337A-4352-997D-E4C8E9149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946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D1CF-C758-45E0-9F8A-D6E21C2D4DB4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EB37F-337A-4352-997D-E4C8E9149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50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D1CF-C758-45E0-9F8A-D6E21C2D4DB4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EB37F-337A-4352-997D-E4C8E9149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56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ED1CF-C758-45E0-9F8A-D6E21C2D4DB4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EB37F-337A-4352-997D-E4C8E9149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016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Ernaisja</a:t>
            </a:r>
            <a:r>
              <a:rPr lang="en-US" dirty="0" smtClean="0"/>
              <a:t> Curry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556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Web 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15019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Ernaisja Curry</vt:lpstr>
      <vt:lpstr>Web Page</vt:lpstr>
    </vt:vector>
  </TitlesOfParts>
  <Company>Adelphi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Adelphi University Labuser</dc:creator>
  <cp:lastModifiedBy>Adelphi University Labuser</cp:lastModifiedBy>
  <cp:revision>17</cp:revision>
  <dcterms:created xsi:type="dcterms:W3CDTF">2014-05-13T14:55:37Z</dcterms:created>
  <dcterms:modified xsi:type="dcterms:W3CDTF">2014-05-13T15:25:02Z</dcterms:modified>
</cp:coreProperties>
</file>