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6B59-FF4C-45F3-8455-C51C008C9332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D9DE-9663-41B4-A5C0-3BBCCAB3B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5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6B59-FF4C-45F3-8455-C51C008C9332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D9DE-9663-41B4-A5C0-3BBCCAB3B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5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6B59-FF4C-45F3-8455-C51C008C9332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D9DE-9663-41B4-A5C0-3BBCCAB3B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4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6B59-FF4C-45F3-8455-C51C008C9332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D9DE-9663-41B4-A5C0-3BBCCAB3B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1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6B59-FF4C-45F3-8455-C51C008C9332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D9DE-9663-41B4-A5C0-3BBCCAB3B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1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6B59-FF4C-45F3-8455-C51C008C9332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D9DE-9663-41B4-A5C0-3BBCCAB3B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9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6B59-FF4C-45F3-8455-C51C008C9332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D9DE-9663-41B4-A5C0-3BBCCAB3B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4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6B59-FF4C-45F3-8455-C51C008C9332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D9DE-9663-41B4-A5C0-3BBCCAB3B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6B59-FF4C-45F3-8455-C51C008C9332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D9DE-9663-41B4-A5C0-3BBCCAB3B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1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6B59-FF4C-45F3-8455-C51C008C9332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D9DE-9663-41B4-A5C0-3BBCCAB3B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6B59-FF4C-45F3-8455-C51C008C9332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D9DE-9663-41B4-A5C0-3BBCCAB3B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0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06B59-FF4C-45F3-8455-C51C008C9332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D9DE-9663-41B4-A5C0-3BBCCAB3B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6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index.html" TargetMode="Externa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latin typeface="Bell MT" pitchFamily="18" charset="0"/>
              </a:rPr>
              <a:t>2011</a:t>
            </a:r>
            <a:endParaRPr lang="en-US" sz="96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F e b r u a r y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026932"/>
            <a:ext cx="3505200" cy="2628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58425"/>
            <a:ext cx="3454400" cy="2590800"/>
          </a:xfrm>
          <a:prstGeom prst="rect">
            <a:avLst/>
          </a:prstGeom>
        </p:spPr>
      </p:pic>
      <p:sp>
        <p:nvSpPr>
          <p:cNvPr id="14" name="Heart 13"/>
          <p:cNvSpPr/>
          <p:nvPr/>
        </p:nvSpPr>
        <p:spPr>
          <a:xfrm>
            <a:off x="914400" y="2057400"/>
            <a:ext cx="762000" cy="7620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/>
          <p:cNvSpPr/>
          <p:nvPr/>
        </p:nvSpPr>
        <p:spPr>
          <a:xfrm>
            <a:off x="7340600" y="2057400"/>
            <a:ext cx="762000" cy="7620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4500" y="1378466"/>
            <a:ext cx="2946399" cy="22097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33800" y="5040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Valentine’s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8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46638"/>
            <a:ext cx="3505200" cy="1096962"/>
          </a:xfrm>
        </p:spPr>
        <p:txBody>
          <a:bodyPr/>
          <a:lstStyle/>
          <a:p>
            <a:r>
              <a:rPr lang="en-US" dirty="0" smtClean="0"/>
              <a:t>March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121920"/>
            <a:ext cx="3028950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931920"/>
            <a:ext cx="36576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3375"/>
            <a:ext cx="3810000" cy="3095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22639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 action="ppaction://hlinkfile"/>
              </a:rPr>
              <a:t>http://www.nba.com/knicks/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0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April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4478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Florida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My birthday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FINALLY getting my license!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64592"/>
            <a:ext cx="2336800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4200" y="1981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Mets Opening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0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21000"/>
            <a:ext cx="5046133" cy="378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50" y="2590800"/>
            <a:ext cx="3105150" cy="414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259080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Going to Parties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220980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Baseball Games</a:t>
            </a:r>
            <a:endParaRPr lang="en-US" dirty="0"/>
          </a:p>
        </p:txBody>
      </p:sp>
      <p:sp>
        <p:nvSpPr>
          <p:cNvPr id="10" name="Heart 9"/>
          <p:cNvSpPr/>
          <p:nvPr/>
        </p:nvSpPr>
        <p:spPr>
          <a:xfrm>
            <a:off x="3124200" y="304800"/>
            <a:ext cx="2150533" cy="190500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42266" y="1066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165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76200"/>
            <a:ext cx="5181600" cy="762000"/>
          </a:xfrm>
        </p:spPr>
        <p:txBody>
          <a:bodyPr/>
          <a:lstStyle/>
          <a:p>
            <a:r>
              <a:rPr lang="en-US" dirty="0" smtClean="0"/>
              <a:t>June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92" y="3352800"/>
            <a:ext cx="4470400" cy="335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3733800" cy="2800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304800"/>
            <a:ext cx="2478881" cy="3305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5486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Upstate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0" y="5029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Hancock ,NY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62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40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2011</vt:lpstr>
      <vt:lpstr>F e b r u a r y</vt:lpstr>
      <vt:lpstr>March</vt:lpstr>
      <vt:lpstr>PowerPoint Presentation</vt:lpstr>
      <vt:lpstr>PowerPoint Presentation</vt:lpstr>
      <vt:lpstr>June</vt:lpstr>
    </vt:vector>
  </TitlesOfParts>
  <Company>Adelphi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</dc:title>
  <dc:creator>Administrator</dc:creator>
  <cp:lastModifiedBy>Administrator</cp:lastModifiedBy>
  <cp:revision>8</cp:revision>
  <dcterms:created xsi:type="dcterms:W3CDTF">2012-05-08T23:22:32Z</dcterms:created>
  <dcterms:modified xsi:type="dcterms:W3CDTF">2012-05-15T19:16:11Z</dcterms:modified>
</cp:coreProperties>
</file>