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E3660-BA54-4F7C-AD3D-0BBC750A156A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8304D-645F-4FD0-90F2-2850CAECA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1187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9DDC-DE4E-4A5B-9A57-9DC22E4E5EEB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6139-69D5-4ADA-8749-3373B25A8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773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9DDC-DE4E-4A5B-9A57-9DC22E4E5EEB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6139-69D5-4ADA-8749-3373B25A8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476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9DDC-DE4E-4A5B-9A57-9DC22E4E5EEB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6139-69D5-4ADA-8749-3373B25A8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82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9DDC-DE4E-4A5B-9A57-9DC22E4E5EEB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6139-69D5-4ADA-8749-3373B25A8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6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9DDC-DE4E-4A5B-9A57-9DC22E4E5EEB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6139-69D5-4ADA-8749-3373B25A8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72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9DDC-DE4E-4A5B-9A57-9DC22E4E5EEB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6139-69D5-4ADA-8749-3373B25A8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367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9DDC-DE4E-4A5B-9A57-9DC22E4E5EEB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6139-69D5-4ADA-8749-3373B25A8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41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9DDC-DE4E-4A5B-9A57-9DC22E4E5EEB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6139-69D5-4ADA-8749-3373B25A8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83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9DDC-DE4E-4A5B-9A57-9DC22E4E5EEB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6139-69D5-4ADA-8749-3373B25A8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63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9DDC-DE4E-4A5B-9A57-9DC22E4E5EEB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6139-69D5-4ADA-8749-3373B25A8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66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9DDC-DE4E-4A5B-9A57-9DC22E4E5EEB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6139-69D5-4ADA-8749-3373B25A8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347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Emily </a:t>
            </a:r>
            <a:r>
              <a:rPr lang="en-US" dirty="0" err="1" smtClean="0"/>
              <a:t>Keesling</a:t>
            </a:r>
            <a:r>
              <a:rPr lang="en-US" dirty="0" smtClean="0"/>
              <a:t> Nanny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69DDC-DE4E-4A5B-9A57-9DC22E4E5EEB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56139-69D5-4ADA-8749-3373B25A8754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 descr="anne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581400"/>
            <a:ext cx="3160821" cy="193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nne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590800"/>
            <a:ext cx="2449555" cy="359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nne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209800"/>
            <a:ext cx="2876550" cy="3838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8983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re.com/child-car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772400" cy="1470025"/>
          </a:xfrm>
        </p:spPr>
        <p:txBody>
          <a:bodyPr/>
          <a:lstStyle/>
          <a:p>
            <a:r>
              <a:rPr lang="en-US" dirty="0" smtClean="0"/>
              <a:t>My Testimonials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42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Emily’s Nanny Service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883229" y="1720334"/>
            <a:ext cx="14276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2"/>
              </a:rPr>
              <a:t>Care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5846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My Testimonials</vt:lpstr>
      <vt:lpstr>Emily’s Nanny Service</vt:lpstr>
    </vt:vector>
  </TitlesOfParts>
  <Company>Adelphi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Adelphi University Labuser</dc:creator>
  <cp:lastModifiedBy>Adelphi University Labuser</cp:lastModifiedBy>
  <cp:revision>8</cp:revision>
  <dcterms:created xsi:type="dcterms:W3CDTF">2014-05-13T15:37:17Z</dcterms:created>
  <dcterms:modified xsi:type="dcterms:W3CDTF">2014-05-13T16:34:50Z</dcterms:modified>
</cp:coreProperties>
</file>