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E3660-BA54-4F7C-AD3D-0BBC750A156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8304D-645F-4FD0-90F2-2850CAECA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18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9DDC-DE4E-4A5B-9A57-9DC22E4E5EEB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6139-69D5-4ADA-8749-3373B25A8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73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9DDC-DE4E-4A5B-9A57-9DC22E4E5EEB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6139-69D5-4ADA-8749-3373B25A8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76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9DDC-DE4E-4A5B-9A57-9DC22E4E5EEB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6139-69D5-4ADA-8749-3373B25A8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8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9DDC-DE4E-4A5B-9A57-9DC22E4E5EEB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6139-69D5-4ADA-8749-3373B25A8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6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9DDC-DE4E-4A5B-9A57-9DC22E4E5EEB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6139-69D5-4ADA-8749-3373B25A8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7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9DDC-DE4E-4A5B-9A57-9DC22E4E5EEB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6139-69D5-4ADA-8749-3373B25A8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6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9DDC-DE4E-4A5B-9A57-9DC22E4E5EEB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6139-69D5-4ADA-8749-3373B25A8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4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9DDC-DE4E-4A5B-9A57-9DC22E4E5EEB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6139-69D5-4ADA-8749-3373B25A8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8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9DDC-DE4E-4A5B-9A57-9DC22E4E5EEB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6139-69D5-4ADA-8749-3373B25A8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3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9DDC-DE4E-4A5B-9A57-9DC22E4E5EEB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6139-69D5-4ADA-8749-3373B25A8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6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9DDC-DE4E-4A5B-9A57-9DC22E4E5EEB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56139-69D5-4ADA-8749-3373B25A8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4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Emily </a:t>
            </a:r>
            <a:r>
              <a:rPr lang="en-US" dirty="0" err="1" smtClean="0"/>
              <a:t>Keesling</a:t>
            </a:r>
            <a:r>
              <a:rPr lang="en-US" dirty="0" smtClean="0"/>
              <a:t> Nanny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69DDC-DE4E-4A5B-9A57-9DC22E4E5EEB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56139-69D5-4ADA-8749-3373B25A8754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ann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81400"/>
            <a:ext cx="3160821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nne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90800"/>
            <a:ext cx="2449555" cy="35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nne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09800"/>
            <a:ext cx="2876550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98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re.com/child-car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en-US" dirty="0" smtClean="0"/>
              <a:t>My Testimonials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42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Emily’s Nanny Service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83229" y="1720334"/>
            <a:ext cx="1427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Care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5846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My Testimonials</vt:lpstr>
      <vt:lpstr>Emily’s Nanny Service</vt:lpstr>
    </vt:vector>
  </TitlesOfParts>
  <Company>Adelphi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Adelphi University Labuser</dc:creator>
  <cp:lastModifiedBy>Adelphi University Labuser</cp:lastModifiedBy>
  <cp:revision>8</cp:revision>
  <dcterms:created xsi:type="dcterms:W3CDTF">2014-05-13T15:37:17Z</dcterms:created>
  <dcterms:modified xsi:type="dcterms:W3CDTF">2014-05-13T16:34:50Z</dcterms:modified>
</cp:coreProperties>
</file>