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2DD2EE-00E7-454D-9DE2-4116C2816514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7CB0208-719C-4624-AE27-333DE4799E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P-4TtsJ7OvU?hl=en_US&amp;version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thestriversrow.co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905000"/>
            <a:ext cx="6400800" cy="2819400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Spoken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>
                <a:latin typeface="AR CHRISTY" pitchFamily="2" charset="0"/>
              </a:rPr>
              <a:t>expressed speech in specific tone </a:t>
            </a:r>
            <a:endParaRPr lang="en-US" dirty="0">
              <a:latin typeface="AR CHRIS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2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1295400"/>
            <a:ext cx="5867399" cy="3886200"/>
          </a:xfrm>
        </p:spPr>
        <p:txBody>
          <a:bodyPr>
            <a:normAutofit fontScale="62500" lnSpcReduction="20000"/>
          </a:bodyPr>
          <a:lstStyle/>
          <a:p>
            <a:r>
              <a:rPr lang="en-US" sz="9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WORD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=</a:t>
            </a:r>
          </a:p>
          <a:p>
            <a:r>
              <a:rPr lang="en-US" sz="4800" dirty="0">
                <a:latin typeface="AR CHRISTY" pitchFamily="2" charset="0"/>
              </a:rPr>
              <a:t>A </a:t>
            </a:r>
            <a:r>
              <a:rPr lang="en-US" sz="4800" dirty="0" smtClean="0">
                <a:latin typeface="AR CHRISTY" pitchFamily="2" charset="0"/>
              </a:rPr>
              <a:t>sound Representing  in writing, communicating a meaning</a:t>
            </a:r>
            <a:endParaRPr lang="en-US" sz="4800" dirty="0">
              <a:latin typeface="AR CHRIS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7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-4TtsJ7OvU?hl=en_US&amp;version=3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4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11216"/>
            <a:ext cx="5410200" cy="36011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066800"/>
            <a:ext cx="6858000" cy="703385"/>
          </a:xfrm>
        </p:spPr>
        <p:txBody>
          <a:bodyPr/>
          <a:lstStyle/>
          <a:p>
            <a:r>
              <a:rPr lang="en-US" dirty="0" smtClean="0"/>
              <a:t>The Artists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2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134</TotalTime>
  <Words>14</Words>
  <Application>Microsoft Office PowerPoint</Application>
  <PresentationFormat>On-screen Show (4:3)</PresentationFormat>
  <Paragraphs>5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Spoken = expressed speech in specific tone </vt:lpstr>
      <vt:lpstr>PowerPoint Presentation</vt:lpstr>
      <vt:lpstr>PowerPoint Presentation</vt:lpstr>
      <vt:lpstr>The Artists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Spoken = expressed speech in specific tone</dc:title>
  <dc:creator>Chris</dc:creator>
  <cp:lastModifiedBy>Chris</cp:lastModifiedBy>
  <cp:revision>5</cp:revision>
  <dcterms:created xsi:type="dcterms:W3CDTF">2013-05-15T19:54:22Z</dcterms:created>
  <dcterms:modified xsi:type="dcterms:W3CDTF">2013-05-15T22:08:37Z</dcterms:modified>
</cp:coreProperties>
</file>