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67" d="100"/>
          <a:sy n="67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5F662D1C-ABBA-7A47-8CDD-6E2398705F0D}" type="datetimeFigureOut">
              <a:rPr lang="en-US" smtClean="0"/>
              <a:t>5/14/12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DFA08ABF-7B0B-C145-9004-1FF13F3E4A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kidney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Emily Tuohy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 sigma sigma sorority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Phi Sigma Sigma is my sorority and we have a national philanthropy, The National Kidney Foundation.</a:t>
            </a:r>
            <a:endParaRPr lang="en-US" sz="1800" dirty="0"/>
          </a:p>
        </p:txBody>
      </p:sp>
      <p:pic>
        <p:nvPicPr>
          <p:cNvPr id="7" name="Picture Placeholder 6" descr="nkf_logo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" b="19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kidney foundation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National Kidney Foundation’s Website is located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Phi Sigma Sigma philanthropy event benefitting the </a:t>
            </a:r>
            <a:r>
              <a:rPr lang="en-US" dirty="0" err="1" smtClean="0"/>
              <a:t>nkf</a:t>
            </a:r>
            <a:endParaRPr lang="en-US" dirty="0"/>
          </a:p>
        </p:txBody>
      </p:sp>
      <p:pic>
        <p:nvPicPr>
          <p:cNvPr id="4" name="Content Placeholder 3" descr="ry=40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636" y="1609725"/>
            <a:ext cx="6664127" cy="484663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Opulent.thmx</Template>
  <TotalTime>26</TotalTime>
  <Words>46</Words>
  <Application>Microsoft Macintosh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Final project</vt:lpstr>
      <vt:lpstr>Phi sigma sigma sorority</vt:lpstr>
      <vt:lpstr>National kidney foundation</vt:lpstr>
      <vt:lpstr>Phi Sigma Sigma philanthropy event benefitting the nkf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</dc:title>
  <dc:creator>Emily Tuohy</dc:creator>
  <cp:lastModifiedBy>Emily Tuohy</cp:lastModifiedBy>
  <cp:revision>3</cp:revision>
  <dcterms:created xsi:type="dcterms:W3CDTF">2012-05-14T22:25:42Z</dcterms:created>
  <dcterms:modified xsi:type="dcterms:W3CDTF">2012-05-14T22:52:37Z</dcterms:modified>
</cp:coreProperties>
</file>