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2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2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0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8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4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8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7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0CAAA-2FC1-4244-80A9-F987BEB11362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3851-4AAE-4B29-8861-B82EC9E9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4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forever21.com/Product/Category.aspx?br=f21&amp;category=to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Shirts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T-shirts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3657600"/>
            <a:ext cx="29210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9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Shirts T-shirts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Shirts T-shirts</dc:title>
  <dc:creator>Administrator</dc:creator>
  <cp:lastModifiedBy>Administrator</cp:lastModifiedBy>
  <cp:revision>1</cp:revision>
  <dcterms:created xsi:type="dcterms:W3CDTF">2013-05-14T14:17:25Z</dcterms:created>
  <dcterms:modified xsi:type="dcterms:W3CDTF">2013-05-14T14:19:55Z</dcterms:modified>
</cp:coreProperties>
</file>