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8F94A-A626-4562-B431-F03476FCE977}" type="datetimeFigureOut">
              <a:rPr lang="en-US" smtClean="0"/>
              <a:t>12/18/2012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39AA1-82CA-4746-9A60-1DF3E64DD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710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8F94A-A626-4562-B431-F03476FCE977}" type="datetimeFigureOut">
              <a:rPr lang="en-US" smtClean="0"/>
              <a:t>12/18/2012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39AA1-82CA-4746-9A60-1DF3E64DD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024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8F94A-A626-4562-B431-F03476FCE977}" type="datetimeFigureOut">
              <a:rPr lang="en-US" smtClean="0"/>
              <a:t>12/18/2012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39AA1-82CA-4746-9A60-1DF3E64DD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777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8F94A-A626-4562-B431-F03476FCE977}" type="datetimeFigureOut">
              <a:rPr lang="en-US" smtClean="0"/>
              <a:t>12/18/2012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39AA1-82CA-4746-9A60-1DF3E64DD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619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8F94A-A626-4562-B431-F03476FCE977}" type="datetimeFigureOut">
              <a:rPr lang="en-US" smtClean="0"/>
              <a:t>12/18/2012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39AA1-82CA-4746-9A60-1DF3E64DD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506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8F94A-A626-4562-B431-F03476FCE977}" type="datetimeFigureOut">
              <a:rPr lang="en-US" smtClean="0"/>
              <a:t>12/18/2012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39AA1-82CA-4746-9A60-1DF3E64DD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319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8F94A-A626-4562-B431-F03476FCE977}" type="datetimeFigureOut">
              <a:rPr lang="en-US" smtClean="0"/>
              <a:t>12/18/2012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39AA1-82CA-4746-9A60-1DF3E64DD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579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8F94A-A626-4562-B431-F03476FCE977}" type="datetimeFigureOut">
              <a:rPr lang="en-US" smtClean="0"/>
              <a:t>12/18/2012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39AA1-82CA-4746-9A60-1DF3E64DD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711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8F94A-A626-4562-B431-F03476FCE977}" type="datetimeFigureOut">
              <a:rPr lang="en-US" smtClean="0"/>
              <a:t>12/18/2012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39AA1-82CA-4746-9A60-1DF3E64DD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186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8F94A-A626-4562-B431-F03476FCE977}" type="datetimeFigureOut">
              <a:rPr lang="en-US" smtClean="0"/>
              <a:t>12/18/2012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39AA1-82CA-4746-9A60-1DF3E64DD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707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8F94A-A626-4562-B431-F03476FCE977}" type="datetimeFigureOut">
              <a:rPr lang="en-US" smtClean="0"/>
              <a:t>12/18/2012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39AA1-82CA-4746-9A60-1DF3E64DD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360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08F94A-A626-4562-B431-F03476FCE977}" type="datetimeFigureOut">
              <a:rPr lang="en-US" smtClean="0"/>
              <a:t>12/18/2012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739AA1-82CA-4746-9A60-1DF3E64DD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749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thlonsports.com/fantasy/if-fantasy-football-advice-were-hones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Dylan Sexton’s Fantasy Football Advice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873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Fantasy’s top players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</a:t>
            </a:r>
            <a:r>
              <a:rPr lang="en-US" dirty="0" smtClean="0">
                <a:hlinkClick r:id="rId2"/>
              </a:rPr>
              <a:t>Arian foster</a:t>
            </a:r>
            <a:endParaRPr lang="en-US" dirty="0" smtClean="0"/>
          </a:p>
          <a:p>
            <a:r>
              <a:rPr lang="en-US" dirty="0" smtClean="0"/>
              <a:t>2.Adrian Peterson</a:t>
            </a:r>
          </a:p>
          <a:p>
            <a:r>
              <a:rPr lang="en-US" dirty="0" smtClean="0"/>
              <a:t>3.Calvin Johnson</a:t>
            </a:r>
          </a:p>
          <a:p>
            <a:r>
              <a:rPr lang="en-US" dirty="0" smtClean="0"/>
              <a:t>4.Tom Brady</a:t>
            </a:r>
          </a:p>
          <a:p>
            <a:r>
              <a:rPr lang="en-US" dirty="0" smtClean="0"/>
              <a:t>5.Cam Newton</a:t>
            </a:r>
          </a:p>
          <a:p>
            <a:r>
              <a:rPr lang="en-US" dirty="0" smtClean="0"/>
              <a:t>6.Peyton Manning</a:t>
            </a:r>
          </a:p>
          <a:p>
            <a:r>
              <a:rPr lang="en-US" dirty="0" smtClean="0"/>
              <a:t>7.Doug Martin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6794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280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24</Words>
  <Application>Microsoft Office PowerPoint</Application>
  <PresentationFormat>On-screen Show (4:3)</PresentationFormat>
  <Paragraphs>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Dylan Sexton’s Fantasy Football Advice</vt:lpstr>
      <vt:lpstr>Fantasy’s top players </vt:lpstr>
      <vt:lpstr>PowerPoint Presentation</vt:lpstr>
    </vt:vector>
  </TitlesOfParts>
  <Company>Adelphi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Dylan Sexton’s Fantasy Football Advice</dc:title>
  <dc:creator>Administrator</dc:creator>
  <cp:lastModifiedBy>Administrator</cp:lastModifiedBy>
  <cp:revision>1</cp:revision>
  <dcterms:created xsi:type="dcterms:W3CDTF">2012-12-18T19:51:48Z</dcterms:created>
  <dcterms:modified xsi:type="dcterms:W3CDTF">2012-12-18T19:55:54Z</dcterms:modified>
</cp:coreProperties>
</file>