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15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6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3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5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0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4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0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5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6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8F87E-F6F1-405F-BC5F-16140208C14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120F1-655B-4C67-813A-055817E395C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0"/>
            <a:ext cx="2276475" cy="10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3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delphi.ed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Dylan </a:t>
            </a:r>
            <a:r>
              <a:rPr lang="en-US" dirty="0" err="1" smtClean="0"/>
              <a:t>DeSalvo</a:t>
            </a:r>
            <a:endParaRPr lang="en-US" dirty="0"/>
          </a:p>
        </p:txBody>
      </p:sp>
      <p:pic>
        <p:nvPicPr>
          <p:cNvPr id="1026" name="Picture 2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565150"/>
            <a:ext cx="1795462" cy="181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14988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798513"/>
            <a:ext cx="1268412" cy="1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0" y="50292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91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Page to show changes to master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Web Test</vt:lpstr>
      <vt:lpstr>PowerPoint Presentation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Test</dc:title>
  <dc:creator>Adelphi University Labuser</dc:creator>
  <cp:lastModifiedBy>Adelphi University Labuser</cp:lastModifiedBy>
  <cp:revision>6</cp:revision>
  <dcterms:created xsi:type="dcterms:W3CDTF">2014-05-13T15:32:47Z</dcterms:created>
  <dcterms:modified xsi:type="dcterms:W3CDTF">2014-05-13T15:40:35Z</dcterms:modified>
</cp:coreProperties>
</file>