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  <p:sldMasterId id="2147483721" r:id="rId3"/>
    <p:sldMasterId id="2147483722" r:id="rId4"/>
  </p:sld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87" d="100"/>
          <a:sy n="87" d="100"/>
        </p:scale>
        <p:origin x="-39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1279652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1697432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43000"/>
            <a:ext cx="2057400" cy="5430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019800" cy="5430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3584418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3934176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767692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2432820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88"/>
            <a:ext cx="4038600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88"/>
            <a:ext cx="4038600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2863789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1200529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741343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2995243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63964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3039914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2640580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51477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43000"/>
            <a:ext cx="2057400" cy="5430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019800" cy="5430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1741345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405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5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90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88"/>
            <a:ext cx="4038600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88"/>
            <a:ext cx="4038600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8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63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90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42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2794651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125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601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09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43000"/>
            <a:ext cx="2057400" cy="5430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019800" cy="5430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548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3593980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2493793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1749281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88"/>
            <a:ext cx="4038600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88"/>
            <a:ext cx="4038600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1951821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3332312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2484645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88"/>
            <a:ext cx="4038600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88"/>
            <a:ext cx="4038600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459692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3073980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2252968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3958410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3053027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43000"/>
            <a:ext cx="2057400" cy="5430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019800" cy="5430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2004607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2889483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2103916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1737576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3216851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1910046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0" y="366713"/>
            <a:ext cx="9144000" cy="84137"/>
          </a:xfrm>
          <a:prstGeom prst="rect">
            <a:avLst/>
          </a:prstGeom>
          <a:solidFill>
            <a:srgbClr val="4380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0" y="0"/>
            <a:ext cx="9144000" cy="311150"/>
          </a:xfrm>
          <a:prstGeom prst="rect">
            <a:avLst/>
          </a:prstGeom>
          <a:solidFill>
            <a:srgbClr val="42445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0" y="307975"/>
            <a:ext cx="9144000" cy="92075"/>
          </a:xfrm>
          <a:prstGeom prst="rect">
            <a:avLst/>
          </a:prstGeom>
          <a:solidFill>
            <a:srgbClr val="43808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 flipV="1">
            <a:off x="5410200" y="360363"/>
            <a:ext cx="3733800" cy="90487"/>
          </a:xfrm>
          <a:prstGeom prst="rect">
            <a:avLst/>
          </a:prstGeom>
          <a:solidFill>
            <a:srgbClr val="43808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32" name="Rectangle 6"/>
          <p:cNvSpPr>
            <a:spLocks noChangeArrowheads="1"/>
          </p:cNvSpPr>
          <p:nvPr/>
        </p:nvSpPr>
        <p:spPr bwMode="auto">
          <a:xfrm flipV="1">
            <a:off x="5410200" y="439738"/>
            <a:ext cx="3733800" cy="180975"/>
          </a:xfrm>
          <a:prstGeom prst="rect">
            <a:avLst/>
          </a:prstGeom>
          <a:solidFill>
            <a:srgbClr val="4380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 useBgFill="1">
        <p:nvSpPr>
          <p:cNvPr id="33" name="AutoShape 7"/>
          <p:cNvSpPr>
            <a:spLocks noChangeArrowheads="1"/>
          </p:cNvSpPr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 useBgFill="1">
        <p:nvSpPr>
          <p:cNvPr id="34" name="AutoShape 8"/>
          <p:cNvSpPr>
            <a:spLocks noChangeArrowheads="1"/>
          </p:cNvSpPr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35" name="Rectangle 9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Rectangle 10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Rectangle 11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Rectangle 12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ectangle 13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ctangle 14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Rectangle 15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40" name="Rectangle 16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Rectangle 17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/>
              <a:t>5/8/2014</a:t>
            </a:r>
            <a:endParaRPr lang="en-US"/>
          </a:p>
        </p:txBody>
      </p:sp>
      <p:sp>
        <p:nvSpPr>
          <p:cNvPr id="3" name="Rectangle 18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Rectangle 19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</a:t>
            </a:r>
            <a:endParaRPr lang="en-US"/>
          </a:p>
        </p:txBody>
      </p:sp>
      <p:pic>
        <p:nvPicPr>
          <p:cNvPr id="1044" name="Picture 20" descr="C:\Users\dylandesalvo\AppData\Local\Microsoft\Windows\Temporary Internet Files\Content.IE5\LICQUGST\MC900040047[1].wm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0" y="171450"/>
            <a:ext cx="1838325" cy="86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82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  <p:hf sldNum="0" hdr="0" ftr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ChangeArrowheads="1"/>
          </p:cNvSpPr>
          <p:nvPr/>
        </p:nvSpPr>
        <p:spPr bwMode="auto">
          <a:xfrm flipV="1">
            <a:off x="5410200" y="3810000"/>
            <a:ext cx="3733800" cy="90488"/>
          </a:xfrm>
          <a:prstGeom prst="rect">
            <a:avLst/>
          </a:prstGeom>
          <a:solidFill>
            <a:srgbClr val="43808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 flipV="1">
            <a:off x="5410200" y="3897313"/>
            <a:ext cx="3733800" cy="192087"/>
          </a:xfrm>
          <a:prstGeom prst="rect">
            <a:avLst/>
          </a:prstGeom>
          <a:solidFill>
            <a:srgbClr val="4380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Rectangle 4"/>
          <p:cNvSpPr>
            <a:spLocks noChangeArrowheads="1"/>
          </p:cNvSpPr>
          <p:nvPr/>
        </p:nvSpPr>
        <p:spPr bwMode="auto">
          <a:xfrm flipV="1">
            <a:off x="5410200" y="4114800"/>
            <a:ext cx="3733800" cy="9525"/>
          </a:xfrm>
          <a:prstGeom prst="rect">
            <a:avLst/>
          </a:prstGeom>
          <a:solidFill>
            <a:srgbClr val="438086">
              <a:alpha val="6509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 flipV="1">
            <a:off x="5410200" y="4164013"/>
            <a:ext cx="1965325" cy="19050"/>
          </a:xfrm>
          <a:prstGeom prst="rect">
            <a:avLst/>
          </a:prstGeom>
          <a:solidFill>
            <a:srgbClr val="438086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 flipV="1">
            <a:off x="5410200" y="4198938"/>
            <a:ext cx="1965325" cy="9525"/>
          </a:xfrm>
          <a:prstGeom prst="rect">
            <a:avLst/>
          </a:prstGeom>
          <a:solidFill>
            <a:srgbClr val="438086">
              <a:alpha val="6509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 useBgFill="1">
        <p:nvSpPr>
          <p:cNvPr id="27" name="AutoShape 7"/>
          <p:cNvSpPr>
            <a:spLocks noChangeArrowheads="1"/>
          </p:cNvSpPr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 useBgFill="1">
        <p:nvSpPr>
          <p:cNvPr id="41" name="AutoShape 8"/>
          <p:cNvSpPr>
            <a:spLocks noChangeArrowheads="1"/>
          </p:cNvSpPr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42" name="Rectangle 9"/>
          <p:cNvSpPr>
            <a:spLocks noChangeArrowheads="1"/>
          </p:cNvSpPr>
          <p:nvPr/>
        </p:nvSpPr>
        <p:spPr bwMode="auto">
          <a:xfrm>
            <a:off x="0" y="3649663"/>
            <a:ext cx="9144000" cy="244475"/>
          </a:xfrm>
          <a:prstGeom prst="rect">
            <a:avLst/>
          </a:prstGeom>
          <a:solidFill>
            <a:srgbClr val="4380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0" y="3675063"/>
            <a:ext cx="9144000" cy="141287"/>
          </a:xfrm>
          <a:prstGeom prst="rect">
            <a:avLst/>
          </a:prstGeom>
          <a:solidFill>
            <a:srgbClr val="43808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44" name="Rectangle 11"/>
          <p:cNvSpPr>
            <a:spLocks noChangeArrowheads="1"/>
          </p:cNvSpPr>
          <p:nvPr/>
        </p:nvSpPr>
        <p:spPr bwMode="auto">
          <a:xfrm flipV="1">
            <a:off x="6413500" y="3643313"/>
            <a:ext cx="2730500" cy="247650"/>
          </a:xfrm>
          <a:prstGeom prst="rect">
            <a:avLst/>
          </a:prstGeom>
          <a:solidFill>
            <a:srgbClr val="43808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45" name="Rectangle 12"/>
          <p:cNvSpPr>
            <a:spLocks noChangeArrowheads="1"/>
          </p:cNvSpPr>
          <p:nvPr/>
        </p:nvSpPr>
        <p:spPr bwMode="auto">
          <a:xfrm>
            <a:off x="0" y="0"/>
            <a:ext cx="9144000" cy="3702050"/>
          </a:xfrm>
          <a:prstGeom prst="rect">
            <a:avLst/>
          </a:prstGeom>
          <a:solidFill>
            <a:srgbClr val="42445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2061" name="Rectangle 13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62" name="Rectangle 14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6" name="Rectangle 15"/>
          <p:cNvSpPr>
            <a:spLocks noGrp="1"/>
          </p:cNvSpPr>
          <p:nvPr>
            <p:ph type="dt" sz="half" idx="2"/>
          </p:nvPr>
        </p:nvSpPr>
        <p:spPr>
          <a:xfrm>
            <a:off x="6705600" y="4206875"/>
            <a:ext cx="960438" cy="457200"/>
          </a:xfrm>
          <a:prstGeom prst="rect">
            <a:avLst/>
          </a:prstGeom>
        </p:spPr>
        <p:txBody>
          <a:bodyPr vert="horz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47" name="Rectangle 16"/>
          <p:cNvSpPr>
            <a:spLocks noGrp="1"/>
          </p:cNvSpPr>
          <p:nvPr>
            <p:ph type="ftr" sz="quarter" idx="3"/>
          </p:nvPr>
        </p:nvSpPr>
        <p:spPr>
          <a:xfrm>
            <a:off x="5410200" y="4205288"/>
            <a:ext cx="1295400" cy="457200"/>
          </a:xfrm>
          <a:prstGeom prst="rect">
            <a:avLst/>
          </a:prstGeom>
        </p:spPr>
        <p:txBody>
          <a:bodyPr vert="horz"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" name="Rectangle 17"/>
          <p:cNvSpPr>
            <a:spLocks noGrp="1"/>
          </p:cNvSpPr>
          <p:nvPr>
            <p:ph type="sldNum" sz="quarter" idx="4"/>
          </p:nvPr>
        </p:nvSpPr>
        <p:spPr>
          <a:xfrm>
            <a:off x="8320088" y="1588"/>
            <a:ext cx="747712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</a:t>
            </a:r>
            <a:endParaRPr lang="en-US"/>
          </a:p>
        </p:txBody>
      </p:sp>
      <p:pic>
        <p:nvPicPr>
          <p:cNvPr id="2066" name="Picture 18" descr="C:\Users\dylandesalvo\AppData\Local\Microsoft\Windows\Temporary Internet Files\Content.IE5\LICQUGST\MC900040047[1].wm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800" y="212725"/>
            <a:ext cx="1838325" cy="86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7697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  <p:hf sldNum="0" hdr="0" ftr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0" y="366713"/>
            <a:ext cx="9144000" cy="84137"/>
          </a:xfrm>
          <a:prstGeom prst="rect">
            <a:avLst/>
          </a:prstGeom>
          <a:solidFill>
            <a:srgbClr val="4380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0" y="0"/>
            <a:ext cx="9144000" cy="311150"/>
          </a:xfrm>
          <a:prstGeom prst="rect">
            <a:avLst/>
          </a:prstGeom>
          <a:solidFill>
            <a:srgbClr val="42445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0" y="307975"/>
            <a:ext cx="9144000" cy="92075"/>
          </a:xfrm>
          <a:prstGeom prst="rect">
            <a:avLst/>
          </a:prstGeom>
          <a:solidFill>
            <a:srgbClr val="43808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 flipV="1">
            <a:off x="5410200" y="360363"/>
            <a:ext cx="3733800" cy="90487"/>
          </a:xfrm>
          <a:prstGeom prst="rect">
            <a:avLst/>
          </a:prstGeom>
          <a:solidFill>
            <a:srgbClr val="43808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32" name="Rectangle 6"/>
          <p:cNvSpPr>
            <a:spLocks noChangeArrowheads="1"/>
          </p:cNvSpPr>
          <p:nvPr/>
        </p:nvSpPr>
        <p:spPr bwMode="auto">
          <a:xfrm flipV="1">
            <a:off x="5410200" y="439738"/>
            <a:ext cx="3733800" cy="180975"/>
          </a:xfrm>
          <a:prstGeom prst="rect">
            <a:avLst/>
          </a:prstGeom>
          <a:solidFill>
            <a:srgbClr val="4380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 useBgFill="1">
        <p:nvSpPr>
          <p:cNvPr id="33" name="AutoShape 7"/>
          <p:cNvSpPr>
            <a:spLocks noChangeArrowheads="1"/>
          </p:cNvSpPr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 useBgFill="1">
        <p:nvSpPr>
          <p:cNvPr id="34" name="AutoShape 8"/>
          <p:cNvSpPr>
            <a:spLocks noChangeArrowheads="1"/>
          </p:cNvSpPr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35" name="Rectangle 9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Rectangle 10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Rectangle 11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Rectangle 12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ectangle 13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ctangle 14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87" name="Rectangle 15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88" name="Rectangle 16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" name="Rectangle 17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rtlCol="0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21" name="Rectangle 18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rtlCol="0" anchor="b"/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  <p:sp>
        <p:nvSpPr>
          <p:cNvPr id="24" name="Rectangle 19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4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  <p:hf sldNum="0" hdr="0" ftr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0" y="366713"/>
            <a:ext cx="9144000" cy="84137"/>
          </a:xfrm>
          <a:prstGeom prst="rect">
            <a:avLst/>
          </a:prstGeom>
          <a:solidFill>
            <a:srgbClr val="4380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0" y="0"/>
            <a:ext cx="9144000" cy="311150"/>
          </a:xfrm>
          <a:prstGeom prst="rect">
            <a:avLst/>
          </a:prstGeom>
          <a:solidFill>
            <a:srgbClr val="42445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0" y="307975"/>
            <a:ext cx="9144000" cy="92075"/>
          </a:xfrm>
          <a:prstGeom prst="rect">
            <a:avLst/>
          </a:prstGeom>
          <a:solidFill>
            <a:srgbClr val="43808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 flipV="1">
            <a:off x="5410200" y="360363"/>
            <a:ext cx="3733800" cy="90487"/>
          </a:xfrm>
          <a:prstGeom prst="rect">
            <a:avLst/>
          </a:prstGeom>
          <a:solidFill>
            <a:srgbClr val="43808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32" name="Rectangle 6"/>
          <p:cNvSpPr>
            <a:spLocks noChangeArrowheads="1"/>
          </p:cNvSpPr>
          <p:nvPr/>
        </p:nvSpPr>
        <p:spPr bwMode="auto">
          <a:xfrm flipV="1">
            <a:off x="5410200" y="439738"/>
            <a:ext cx="3733800" cy="180975"/>
          </a:xfrm>
          <a:prstGeom prst="rect">
            <a:avLst/>
          </a:prstGeom>
          <a:solidFill>
            <a:srgbClr val="4380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 useBgFill="1">
        <p:nvSpPr>
          <p:cNvPr id="33" name="AutoShape 7"/>
          <p:cNvSpPr>
            <a:spLocks noChangeArrowheads="1"/>
          </p:cNvSpPr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 useBgFill="1">
        <p:nvSpPr>
          <p:cNvPr id="34" name="AutoShape 8"/>
          <p:cNvSpPr>
            <a:spLocks noChangeArrowheads="1"/>
          </p:cNvSpPr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>
            <a:noFill/>
          </a:ln>
          <a:extLst>
            <a:ext uri="{91240B29-F687-4F45-9708-019B960494DF}">
              <a14:hiddenLine xmlns:a14="http://schemas.microsoft.com/office/drawing/2010/main" w="50800" cap="rnd" cmpd="thickThin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35" name="Rectangle 9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Rectangle 10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Rectangle 11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Rectangle 12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ectangle 13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ctangle 14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111" name="Rectangle 15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12" name="Rectangle 16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" name="Rectangle 17"/>
          <p:cNvSpPr>
            <a:spLocks noGrp="1"/>
          </p:cNvSpPr>
          <p:nvPr>
            <p:ph type="dt" sz="half" idx="2"/>
          </p:nvPr>
        </p:nvSpPr>
        <p:spPr>
          <a:xfrm>
            <a:off x="6583363" y="612775"/>
            <a:ext cx="957262" cy="457200"/>
          </a:xfrm>
          <a:prstGeom prst="rect">
            <a:avLst/>
          </a:prstGeom>
        </p:spPr>
        <p:txBody>
          <a:bodyPr vert="horz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/>
              <a:t>5/8/2014</a:t>
            </a:r>
          </a:p>
        </p:txBody>
      </p:sp>
      <p:sp>
        <p:nvSpPr>
          <p:cNvPr id="21" name="Rectangle 18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Rectangle 19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</a:t>
            </a:r>
          </a:p>
        </p:txBody>
      </p:sp>
    </p:spTree>
    <p:extLst>
      <p:ext uri="{BB962C8B-B14F-4D97-AF65-F5344CB8AC3E}">
        <p14:creationId xmlns:p14="http://schemas.microsoft.com/office/powerpoint/2010/main" val="928587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  <p:hf sldNum="0" hdr="0" ftr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facebook.com/profile.php?id=100008164542168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5/8/2014</a:t>
            </a:r>
            <a:endParaRPr lang="en-US"/>
          </a:p>
        </p:txBody>
      </p:sp>
      <p:sp>
        <p:nvSpPr>
          <p:cNvPr id="5122" name="Rectangle 2"/>
          <p:cNvSpPr>
            <a:spLocks noGrp="1"/>
          </p:cNvSpPr>
          <p:nvPr>
            <p:ph type="ctrTitle" idx="4294967295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/>
          <a:p>
            <a:r>
              <a:rPr lang="en-US" altLang="en-US" sz="4400">
                <a:solidFill>
                  <a:schemeClr val="bg1"/>
                </a:solidFill>
              </a:rPr>
              <a:t>Donato’s Heros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subTitle" idx="4294967295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 indent="0">
              <a:buFont typeface="Georgia"/>
              <a:buNone/>
            </a:pPr>
            <a:r>
              <a:rPr lang="en-US" altLang="en-US" sz="2400">
                <a:solidFill>
                  <a:schemeClr val="tx2"/>
                </a:solidFill>
              </a:rPr>
              <a:t>Siamo tutti una famiglia!</a:t>
            </a:r>
          </a:p>
        </p:txBody>
      </p:sp>
    </p:spTree>
    <p:extLst>
      <p:ext uri="{BB962C8B-B14F-4D97-AF65-F5344CB8AC3E}">
        <p14:creationId xmlns:p14="http://schemas.microsoft.com/office/powerpoint/2010/main" val="3178004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5/8/2014</a:t>
            </a:r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Web Link</a:t>
            </a:r>
          </a:p>
        </p:txBody>
      </p:sp>
      <p:sp>
        <p:nvSpPr>
          <p:cNvPr id="3" name="Rectangle 3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en-US">
                <a:hlinkClick r:id="rId2"/>
              </a:rPr>
              <a:t>Friend us on Facebook!</a:t>
            </a:r>
            <a:endParaRPr lang="en-US" altLang="en-US"/>
          </a:p>
          <a:p>
            <a:endParaRPr lang="en-US" altLang="en-US"/>
          </a:p>
          <a:p>
            <a:r>
              <a:rPr lang="en-US" altLang="en-US">
                <a:hlinkClick r:id="rId3" action="ppaction://hlinksldjump"/>
              </a:rPr>
              <a:t>Back to Main Slide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0733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edge/>
      </p:transition>
    </mc:Choice>
    <mc:Fallback>
      <p:transition spd="slow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Urban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Urban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Urban">
      <a:majorFont>
        <a:latin typeface="Trebuchet M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Urban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Urban">
      <a:majorFont>
        <a:latin typeface="Trebuchet M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Urban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3_Urban">
      <a:majorFont>
        <a:latin typeface="Trebuchet M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</TotalTime>
  <Words>20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Urban</vt:lpstr>
      <vt:lpstr>1_Urban</vt:lpstr>
      <vt:lpstr>2_Urban</vt:lpstr>
      <vt:lpstr>3_Urban</vt:lpstr>
      <vt:lpstr>Donato’s Heros</vt:lpstr>
      <vt:lpstr>Web Link</vt:lpstr>
    </vt:vector>
  </TitlesOfParts>
  <Company>Deftones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Donato’s Heros</dc:title>
  <dc:creator>dyldesalvo@gmail.com</dc:creator>
  <cp:lastModifiedBy>Adelphi University Labuser</cp:lastModifiedBy>
  <cp:revision>6</cp:revision>
  <dcterms:created xsi:type="dcterms:W3CDTF">2014-05-08T22:09:21Z</dcterms:created>
  <dcterms:modified xsi:type="dcterms:W3CDTF">2014-05-13T15:47:40Z</dcterms:modified>
</cp:coreProperties>
</file>