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21" r:id="rId3"/>
    <p:sldMasterId id="2147483722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27965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69743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58441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93417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76769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43282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86378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20052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74134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99524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6396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03991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64058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5147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74134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0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9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4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79465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2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59398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49379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74928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95182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33231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48464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45969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07398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25296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95841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05302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00460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88948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210391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73757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321685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191004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2445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3" name="AutoShape 7"/>
          <p:cNvSpPr>
            <a:spLocks noChangeArrowheads="1"/>
          </p:cNvSpPr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4" name="AutoShape 8"/>
          <p:cNvSpPr>
            <a:spLocks noChangeArrowheads="1"/>
          </p:cNvSpPr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Rectangle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12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14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Rectangle 15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Rectangle 16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Rectangle 17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5/8/2014</a:t>
            </a:r>
            <a:endParaRPr lang="en-US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9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</a:t>
            </a:r>
            <a:endParaRPr lang="en-US"/>
          </a:p>
        </p:txBody>
      </p:sp>
      <p:pic>
        <p:nvPicPr>
          <p:cNvPr id="1044" name="Picture 20" descr="C:\Users\dylandesalvo\AppData\Local\Microsoft\Windows\Temporary Internet Files\Content.IE5\LICQUGST\MC900040047[1]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71450"/>
            <a:ext cx="1838325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ChangeArrowheads="1"/>
          </p:cNvSpPr>
          <p:nvPr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 flipV="1">
            <a:off x="5410200" y="3897313"/>
            <a:ext cx="3733800" cy="192087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rgbClr val="438086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 flipV="1">
            <a:off x="5410200" y="4164013"/>
            <a:ext cx="1965325" cy="19050"/>
          </a:xfrm>
          <a:prstGeom prst="rect">
            <a:avLst/>
          </a:prstGeom>
          <a:solidFill>
            <a:srgbClr val="438086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 flipV="1">
            <a:off x="5410200" y="4198938"/>
            <a:ext cx="1965325" cy="9525"/>
          </a:xfrm>
          <a:prstGeom prst="rect">
            <a:avLst/>
          </a:prstGeom>
          <a:solidFill>
            <a:srgbClr val="438086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27" name="AutoShape 7"/>
          <p:cNvSpPr>
            <a:spLocks noChangeArrowheads="1"/>
          </p:cNvSpPr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41" name="AutoShape 8"/>
          <p:cNvSpPr>
            <a:spLocks noChangeArrowheads="1"/>
          </p:cNvSpPr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0" y="3649663"/>
            <a:ext cx="9144000" cy="244475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42445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061" name="Rectangle 13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2" name="Rectangle 14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" name="Rectangle 15"/>
          <p:cNvSpPr>
            <a:spLocks noGrp="1"/>
          </p:cNvSpPr>
          <p:nvPr>
            <p:ph type="dt" sz="half" idx="2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47" name="Rectangle 16"/>
          <p:cNvSpPr>
            <a:spLocks noGrp="1"/>
          </p:cNvSpPr>
          <p:nvPr>
            <p:ph type="ftr" sz="quarter" idx="3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17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</a:t>
            </a:r>
            <a:endParaRPr lang="en-US"/>
          </a:p>
        </p:txBody>
      </p:sp>
      <p:pic>
        <p:nvPicPr>
          <p:cNvPr id="2066" name="Picture 18" descr="C:\Users\dylandesalvo\AppData\Local\Microsoft\Windows\Temporary Internet Files\Content.IE5\LICQUGST\MC900040047[1]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12725"/>
            <a:ext cx="1838325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69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2445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3" name="AutoShape 7"/>
          <p:cNvSpPr>
            <a:spLocks noChangeArrowheads="1"/>
          </p:cNvSpPr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4" name="AutoShape 8"/>
          <p:cNvSpPr>
            <a:spLocks noChangeArrowheads="1"/>
          </p:cNvSpPr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Rectangle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12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14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Rectangle 15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8" name="Rectangle 16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" name="Rectangle 17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rtlCol="0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21" name="Rectangle 18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rtlCol="0" anchor="b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  <p:sp>
        <p:nvSpPr>
          <p:cNvPr id="24" name="Rectangle 19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2445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rgbClr val="43808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rgbClr val="4380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3" name="AutoShape 7"/>
          <p:cNvSpPr>
            <a:spLocks noChangeArrowheads="1"/>
          </p:cNvSpPr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34" name="AutoShape 8"/>
          <p:cNvSpPr>
            <a:spLocks noChangeArrowheads="1"/>
          </p:cNvSpPr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50800" cap="rnd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Rectangle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12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14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11" name="Rectangle 15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" name="Rectangle 17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5/8/2014</a:t>
            </a:r>
          </a:p>
        </p:txBody>
      </p:sp>
      <p:sp>
        <p:nvSpPr>
          <p:cNvPr id="21" name="Rectangle 18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9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</a:t>
            </a:r>
          </a:p>
        </p:txBody>
      </p:sp>
    </p:spTree>
    <p:extLst>
      <p:ext uri="{BB962C8B-B14F-4D97-AF65-F5344CB8AC3E}">
        <p14:creationId xmlns:p14="http://schemas.microsoft.com/office/powerpoint/2010/main" val="92858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facebook.com/profile.php?id=10000816454216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5/8/2014</a:t>
            </a:r>
            <a:endParaRPr lang="en-US"/>
          </a:p>
        </p:txBody>
      </p:sp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/>
          <a:p>
            <a:r>
              <a:rPr lang="en-US" altLang="en-US" sz="4400">
                <a:solidFill>
                  <a:schemeClr val="bg1"/>
                </a:solidFill>
              </a:rPr>
              <a:t>Donato’s Heros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indent="0">
              <a:buFont typeface="Georgia"/>
              <a:buNone/>
            </a:pPr>
            <a:r>
              <a:rPr lang="en-US" altLang="en-US" sz="2400">
                <a:solidFill>
                  <a:schemeClr val="tx2"/>
                </a:solidFill>
              </a:rPr>
              <a:t>Siamo tutti una famiglia!</a:t>
            </a:r>
          </a:p>
        </p:txBody>
      </p:sp>
    </p:spTree>
    <p:extLst>
      <p:ext uri="{BB962C8B-B14F-4D97-AF65-F5344CB8AC3E}">
        <p14:creationId xmlns:p14="http://schemas.microsoft.com/office/powerpoint/2010/main" val="317800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5/8/2014</a:t>
            </a: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Web Link</a:t>
            </a:r>
          </a:p>
        </p:txBody>
      </p:sp>
      <p:sp>
        <p:nvSpPr>
          <p:cNvPr id="3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Friend us on Facebook!</a:t>
            </a:r>
            <a:endParaRPr lang="en-US" altLang="en-US"/>
          </a:p>
          <a:p>
            <a:endParaRPr lang="en-US" altLang="en-US"/>
          </a:p>
          <a:p>
            <a:r>
              <a:rPr lang="en-US" altLang="en-US">
                <a:hlinkClick r:id="rId3" action="ppaction://hlinksldjump"/>
              </a:rPr>
              <a:t>Back to Main Slide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73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Urba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Urba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rba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Urba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Urba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Urban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Urban</vt:lpstr>
      <vt:lpstr>1_Urban</vt:lpstr>
      <vt:lpstr>2_Urban</vt:lpstr>
      <vt:lpstr>3_Urban</vt:lpstr>
      <vt:lpstr>Donato’s Heros</vt:lpstr>
      <vt:lpstr>Web Link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Donato’s Heros</dc:title>
  <dc:creator>dyldesalvo@gmail.com</dc:creator>
  <cp:lastModifiedBy>Adelphi University Labuser</cp:lastModifiedBy>
  <cp:revision>6</cp:revision>
  <dcterms:created xsi:type="dcterms:W3CDTF">2014-05-08T22:09:21Z</dcterms:created>
  <dcterms:modified xsi:type="dcterms:W3CDTF">2014-05-13T15:47:40Z</dcterms:modified>
</cp:coreProperties>
</file>