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6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5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8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9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3528-5CD3-2B4C-97FA-1C552DB2B229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603F1-9AC8-204A-9A7E-CC36014F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4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hyperlink" Target="http://sbsbears.wordpress.com/2010/07/16/top-10-plays-of-2009-201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77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Stony Brook Prep School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Photo Album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2009-2011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53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Dormitory : Simons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39 dorm mates</a:t>
            </a:r>
          </a:p>
          <a:p>
            <a:r>
              <a:rPr lang="en-US" dirty="0" smtClean="0"/>
              <a:t>1 roommate</a:t>
            </a:r>
          </a:p>
          <a:p>
            <a:r>
              <a:rPr lang="en-US" dirty="0" smtClean="0"/>
              <a:t>5 dorm moms</a:t>
            </a:r>
          </a:p>
          <a:p>
            <a:r>
              <a:rPr lang="en-US" dirty="0" smtClean="0"/>
              <a:t>Community kitchen, lounge, and bathroom</a:t>
            </a:r>
          </a:p>
        </p:txBody>
      </p:sp>
    </p:spTree>
    <p:extLst>
      <p:ext uri="{BB962C8B-B14F-4D97-AF65-F5344CB8AC3E}">
        <p14:creationId xmlns:p14="http://schemas.microsoft.com/office/powerpoint/2010/main" val="54961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Schedule</a:t>
            </a:r>
            <a:br>
              <a:rPr lang="en-US" dirty="0" smtClean="0"/>
            </a:br>
            <a:r>
              <a:rPr lang="en-US" sz="4000" dirty="0" smtClean="0"/>
              <a:t>Monday-Friday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7:50am-3:15pm classes</a:t>
            </a:r>
          </a:p>
          <a:p>
            <a:r>
              <a:rPr lang="en-US" dirty="0" smtClean="0"/>
              <a:t>3:30pm-5/5:30pm sports (required 2 per year)</a:t>
            </a:r>
          </a:p>
          <a:p>
            <a:r>
              <a:rPr lang="en-US" dirty="0" smtClean="0"/>
              <a:t>6:15pm-mandatory dinner</a:t>
            </a:r>
          </a:p>
          <a:p>
            <a:r>
              <a:rPr lang="en-US" dirty="0" smtClean="0"/>
              <a:t>7:45pm-9:45 study hours</a:t>
            </a:r>
          </a:p>
          <a:p>
            <a:r>
              <a:rPr lang="en-US" dirty="0" smtClean="0"/>
              <a:t>11pm- bedtime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02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5325_390153989120_624949120_3695847_535290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" b="8991"/>
          <a:stretch>
            <a:fillRect/>
          </a:stretch>
        </p:blipFill>
        <p:spPr>
          <a:xfrm>
            <a:off x="0" y="0"/>
            <a:ext cx="3463879" cy="1905000"/>
          </a:xfrm>
        </p:spPr>
      </p:pic>
      <p:pic>
        <p:nvPicPr>
          <p:cNvPr id="5" name="Picture 4" descr="31190_1296939139767_1119020603_30656286_653550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41" y="4476750"/>
            <a:ext cx="1588008" cy="2381250"/>
          </a:xfrm>
          <a:prstGeom prst="rect">
            <a:avLst/>
          </a:prstGeom>
        </p:spPr>
      </p:pic>
      <p:pic>
        <p:nvPicPr>
          <p:cNvPr id="6" name="Picture 5" descr="40143_1651125125803_1467248872_31657310_8362865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95" y="1"/>
            <a:ext cx="2890405" cy="2095500"/>
          </a:xfrm>
          <a:prstGeom prst="rect">
            <a:avLst/>
          </a:prstGeom>
        </p:spPr>
      </p:pic>
      <p:pic>
        <p:nvPicPr>
          <p:cNvPr id="7" name="Picture 6" descr="61881_1037065982089_1688670008_45688_7065585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2930641" cy="4953000"/>
          </a:xfrm>
          <a:prstGeom prst="rect">
            <a:avLst/>
          </a:prstGeom>
        </p:spPr>
      </p:pic>
      <p:pic>
        <p:nvPicPr>
          <p:cNvPr id="8" name="Picture 7" descr="166996_493781756466_593541466_6569870_5957342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49" y="3925612"/>
            <a:ext cx="4638347" cy="2932388"/>
          </a:xfrm>
          <a:prstGeom prst="rect">
            <a:avLst/>
          </a:prstGeom>
        </p:spPr>
      </p:pic>
      <p:pic>
        <p:nvPicPr>
          <p:cNvPr id="10" name="Picture 9" descr="5878333441_80c0ecd405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41" y="1905000"/>
            <a:ext cx="2450984" cy="2571750"/>
          </a:xfrm>
          <a:prstGeom prst="rect">
            <a:avLst/>
          </a:prstGeom>
        </p:spPr>
      </p:pic>
      <p:pic>
        <p:nvPicPr>
          <p:cNvPr id="11" name="Picture 10" descr="226357_2057309395029_1313435223_2368338_4885001_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1" y="1654969"/>
            <a:ext cx="3762375" cy="2821781"/>
          </a:xfrm>
          <a:prstGeom prst="rect">
            <a:avLst/>
          </a:prstGeom>
        </p:spPr>
      </p:pic>
      <p:pic>
        <p:nvPicPr>
          <p:cNvPr id="12" name="Picture 11" descr="252268_2097077189199_1313435223_2419194_4584277_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79" y="-660"/>
            <a:ext cx="2789716" cy="2096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63805"/>
            <a:ext cx="446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</a:rPr>
              <a:t>Basketball</a:t>
            </a:r>
            <a:endParaRPr lang="en-US" sz="2000" cap="small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457890"/>
            <a:ext cx="234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</a:rPr>
              <a:t>Roommate: </a:t>
            </a:r>
            <a:r>
              <a:rPr lang="en-US" sz="2000" cap="small" dirty="0" err="1" smtClean="0">
                <a:solidFill>
                  <a:schemeClr val="bg1"/>
                </a:solidFill>
              </a:rPr>
              <a:t>Jetaime</a:t>
            </a:r>
            <a:endParaRPr lang="en-US" sz="2000" cap="small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4500" y="1663860"/>
            <a:ext cx="136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</a:rPr>
              <a:t>Graduation</a:t>
            </a:r>
            <a:endParaRPr lang="en-US" sz="2000" cap="small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0641" y="3925612"/>
            <a:ext cx="246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</a:rPr>
              <a:t>Kicks for Cancer Game</a:t>
            </a:r>
            <a:endParaRPr lang="en-US" sz="2000" cap="small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500" y="1905000"/>
            <a:ext cx="428625" cy="252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chemeClr val="bg1"/>
                </a:solidFill>
              </a:rPr>
              <a:t>G</a:t>
            </a:r>
          </a:p>
          <a:p>
            <a:r>
              <a:rPr lang="en-US" cap="small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cap="small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cap="small" dirty="0" smtClean="0">
                <a:solidFill>
                  <a:schemeClr val="bg1"/>
                </a:solidFill>
              </a:rPr>
              <a:t>d P</a:t>
            </a:r>
          </a:p>
          <a:p>
            <a:r>
              <a:rPr lang="en-US" cap="small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cap="small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cap="small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cap="small" dirty="0" smtClean="0">
                <a:solidFill>
                  <a:schemeClr val="bg1"/>
                </a:solidFill>
              </a:rPr>
              <a:t>y</a:t>
            </a:r>
            <a:endParaRPr lang="en-US" cap="small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7371" y="1217583"/>
            <a:ext cx="108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</a:rPr>
              <a:t>Soccer </a:t>
            </a:r>
            <a:endParaRPr lang="en-US" sz="2000" cap="small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6812" y="5464085"/>
            <a:ext cx="14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</a:rPr>
              <a:t>Dorm Mates</a:t>
            </a:r>
            <a:endParaRPr lang="en-US" sz="2000" cap="small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9020" y="6211669"/>
            <a:ext cx="132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bg1"/>
                </a:solidFill>
              </a:rPr>
              <a:t>High school Sweetheart</a:t>
            </a:r>
            <a:endParaRPr lang="en-US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7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State Champions 2009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my first season of soccer at the stony brook school, I led the team to a state championship and was named new york state player of the year.</a:t>
            </a:r>
          </a:p>
          <a:p>
            <a:r>
              <a:rPr lang="en-US" dirty="0" smtClean="0"/>
              <a:t>This was the first state championship the school had ever won.</a:t>
            </a:r>
          </a:p>
          <a:p>
            <a:r>
              <a:rPr lang="en-US" dirty="0" smtClean="0"/>
              <a:t>It is one of the most precious memories I have and will always remember.</a:t>
            </a:r>
          </a:p>
          <a:p>
            <a:r>
              <a:rPr lang="en-US" dirty="0" smtClean="0">
                <a:hlinkClick r:id="rId3"/>
              </a:rPr>
              <a:t>#1 play of the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0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166</Words>
  <Application>Microsoft Macintosh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Stony Brook Prep School  Photo Album</vt:lpstr>
      <vt:lpstr>My Dormitory : Simons Hall</vt:lpstr>
      <vt:lpstr>Daily Schedule Monday-Friday</vt:lpstr>
      <vt:lpstr>PowerPoint Presentation</vt:lpstr>
      <vt:lpstr>New York State Champions 2009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Stony Brook Prep School  Photo Album</dc:title>
  <dc:creator>Donna  Liotine</dc:creator>
  <cp:lastModifiedBy>Donna  Liotine</cp:lastModifiedBy>
  <cp:revision>9</cp:revision>
  <dcterms:created xsi:type="dcterms:W3CDTF">2012-12-10T20:57:37Z</dcterms:created>
  <dcterms:modified xsi:type="dcterms:W3CDTF">2012-12-10T22:55:12Z</dcterms:modified>
</cp:coreProperties>
</file>