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9E74-7410-4D8C-BDF0-0E0FC99FD7C4}" type="datetimeFigureOut">
              <a:rPr lang="en-US" smtClean="0"/>
              <a:t>5/12/13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4FCA-6AF4-4C51-A783-98AB423018B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9E74-7410-4D8C-BDF0-0E0FC99FD7C4}" type="datetimeFigureOut">
              <a:rPr lang="en-US" smtClean="0"/>
              <a:t>5/12/13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4FCA-6AF4-4C51-A783-98AB423018B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9E74-7410-4D8C-BDF0-0E0FC99FD7C4}" type="datetimeFigureOut">
              <a:rPr lang="en-US" smtClean="0"/>
              <a:t>5/12/13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4FCA-6AF4-4C51-A783-98AB423018B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9E74-7410-4D8C-BDF0-0E0FC99FD7C4}" type="datetimeFigureOut">
              <a:rPr lang="en-US" smtClean="0"/>
              <a:t>5/12/13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4FCA-6AF4-4C51-A783-98AB42301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9E74-7410-4D8C-BDF0-0E0FC99FD7C4}" type="datetimeFigureOut">
              <a:rPr lang="en-US" smtClean="0"/>
              <a:t>5/12/13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4FCA-6AF4-4C51-A783-98AB42301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9E74-7410-4D8C-BDF0-0E0FC99FD7C4}" type="datetimeFigureOut">
              <a:rPr lang="en-US" smtClean="0"/>
              <a:t>5/12/13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4FCA-6AF4-4C51-A783-98AB42301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9E74-7410-4D8C-BDF0-0E0FC99FD7C4}" type="datetimeFigureOut">
              <a:rPr lang="en-US" smtClean="0"/>
              <a:t>5/12/13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4FCA-6AF4-4C51-A783-98AB42301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9E74-7410-4D8C-BDF0-0E0FC99FD7C4}" type="datetimeFigureOut">
              <a:rPr lang="en-US" smtClean="0"/>
              <a:t>5/12/13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4FCA-6AF4-4C51-A783-98AB42301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9E74-7410-4D8C-BDF0-0E0FC99FD7C4}" type="datetimeFigureOut">
              <a:rPr lang="en-US" smtClean="0"/>
              <a:t>5/12/13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4FCA-6AF4-4C51-A783-98AB42301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9E74-7410-4D8C-BDF0-0E0FC99FD7C4}" type="datetimeFigureOut">
              <a:rPr lang="en-US" smtClean="0"/>
              <a:t>5/12/13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4FCA-6AF4-4C51-A783-98AB42301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9E74-7410-4D8C-BDF0-0E0FC99FD7C4}" type="datetimeFigureOut">
              <a:rPr lang="en-US" smtClean="0"/>
              <a:t>5/12/13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4FCA-6AF4-4C51-A783-98AB42301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62A99E74-7410-4D8C-BDF0-0E0FC99FD7C4}" type="datetimeFigureOut">
              <a:rPr lang="en-US" smtClean="0"/>
              <a:t>5/12/13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F104FCA-6AF4-4C51-A783-98AB423018B0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arkpeople.com/resource/fitness_articles.asp?id=159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Cardiovascular Exercise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8680" y="4704801"/>
            <a:ext cx="6400800" cy="914400"/>
          </a:xfrm>
        </p:spPr>
        <p:txBody>
          <a:bodyPr/>
          <a:lstStyle/>
          <a:p>
            <a:r>
              <a:rPr lang="en-US" dirty="0" smtClean="0"/>
              <a:t>The Different Types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011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8417" r="-584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916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Aerobics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868" r="-23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507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Ideas!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Click here for more cardio ideas!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8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40" b="-4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458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Swimming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1181" r="-411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516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Jogging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5287" r="-35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750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Treadmill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770" r="-25770"/>
          <a:stretch>
            <a:fillRect/>
          </a:stretch>
        </p:blipFill>
        <p:spPr>
          <a:xfrm>
            <a:off x="712788" y="3124200"/>
            <a:ext cx="7716838" cy="3388658"/>
          </a:xfrm>
        </p:spPr>
      </p:pic>
    </p:spTree>
    <p:extLst>
      <p:ext uri="{BB962C8B-B14F-4D97-AF65-F5344CB8AC3E}">
        <p14:creationId xmlns:p14="http://schemas.microsoft.com/office/powerpoint/2010/main" val="27642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50504" r="-50504"/>
          <a:stretch>
            <a:fillRect/>
          </a:stretch>
        </p:blipFill>
        <p:spPr>
          <a:xfrm>
            <a:off x="712788" y="3011488"/>
            <a:ext cx="7716837" cy="3389312"/>
          </a:xfrm>
        </p:spPr>
      </p:pic>
    </p:spTree>
    <p:extLst>
      <p:ext uri="{BB962C8B-B14F-4D97-AF65-F5344CB8AC3E}">
        <p14:creationId xmlns:p14="http://schemas.microsoft.com/office/powerpoint/2010/main" val="51045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Stair Climbing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5397" r="-35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590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Jumping Rope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173" r="-13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079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Horseback Riding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770" r="-25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431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25</TotalTime>
  <Words>29</Words>
  <Application>Microsoft Macintosh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Sky</vt:lpstr>
      <vt:lpstr>Cardiovascular Exercise</vt:lpstr>
      <vt:lpstr>Walking</vt:lpstr>
      <vt:lpstr>Swimming</vt:lpstr>
      <vt:lpstr>Jogging</vt:lpstr>
      <vt:lpstr>Treadmill</vt:lpstr>
      <vt:lpstr>Dancing</vt:lpstr>
      <vt:lpstr>Stair Climbing</vt:lpstr>
      <vt:lpstr>Jumping Rope</vt:lpstr>
      <vt:lpstr>Horseback Riding</vt:lpstr>
      <vt:lpstr>Biking</vt:lpstr>
      <vt:lpstr>Step Aerobics</vt:lpstr>
      <vt:lpstr>More Ideas!</vt:lpstr>
    </vt:vector>
  </TitlesOfParts>
  <Company>Adelphi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HI!</dc:title>
  <dc:creator>Administrator</dc:creator>
  <cp:lastModifiedBy>Danielle DeGrazia</cp:lastModifiedBy>
  <cp:revision>5</cp:revision>
  <dcterms:created xsi:type="dcterms:W3CDTF">2013-04-16T12:54:15Z</dcterms:created>
  <dcterms:modified xsi:type="dcterms:W3CDTF">2013-05-13T01:05:05Z</dcterms:modified>
</cp:coreProperties>
</file>