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7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3" d="100"/>
          <a:sy n="73" d="100"/>
        </p:scale>
        <p:origin x="-112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EDB267-7EED-BF4F-B273-E0E90CB5AAE6}" type="doc">
      <dgm:prSet loTypeId="urn:microsoft.com/office/officeart/2005/8/layout/hierarchy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D880436-F202-4B4D-AF2B-5E461A5A2AE8}">
      <dgm:prSet phldrT="[Text]" custT="1"/>
      <dgm:spPr/>
      <dgm:t>
        <a:bodyPr/>
        <a:lstStyle/>
        <a:p>
          <a:r>
            <a:rPr lang="en-US" sz="1800" dirty="0" smtClean="0"/>
            <a:t>1) Collected books</a:t>
          </a:r>
          <a:endParaRPr lang="en-US" sz="1800" dirty="0"/>
        </a:p>
      </dgm:t>
    </dgm:pt>
    <dgm:pt modelId="{D4500EA2-3905-5946-81B9-BF4678FA8E9D}" type="parTrans" cxnId="{CA2CF1FD-9822-BD4D-AFA3-E27E1951E921}">
      <dgm:prSet/>
      <dgm:spPr/>
      <dgm:t>
        <a:bodyPr/>
        <a:lstStyle/>
        <a:p>
          <a:endParaRPr lang="en-US"/>
        </a:p>
      </dgm:t>
    </dgm:pt>
    <dgm:pt modelId="{794062C0-6356-BD4D-BFB7-77C4C7E29839}" type="sibTrans" cxnId="{CA2CF1FD-9822-BD4D-AFA3-E27E1951E921}">
      <dgm:prSet/>
      <dgm:spPr/>
      <dgm:t>
        <a:bodyPr/>
        <a:lstStyle/>
        <a:p>
          <a:endParaRPr lang="en-US"/>
        </a:p>
      </dgm:t>
    </dgm:pt>
    <dgm:pt modelId="{A32C5F18-30CC-E049-9202-A76097129BD1}">
      <dgm:prSet phldrT="[Text]" custT="1"/>
      <dgm:spPr/>
      <dgm:t>
        <a:bodyPr/>
        <a:lstStyle/>
        <a:p>
          <a:r>
            <a:rPr lang="en-US" sz="1800" dirty="0" smtClean="0"/>
            <a:t>2) Books go to collection center</a:t>
          </a:r>
          <a:endParaRPr lang="en-US" sz="1800" dirty="0"/>
        </a:p>
      </dgm:t>
    </dgm:pt>
    <dgm:pt modelId="{EDBB2468-7745-BA49-A220-4FDE2154331D}" type="parTrans" cxnId="{1EF86E7D-6FC3-8A41-87E1-8FB80EA47101}">
      <dgm:prSet/>
      <dgm:spPr/>
      <dgm:t>
        <a:bodyPr/>
        <a:lstStyle/>
        <a:p>
          <a:endParaRPr lang="en-US"/>
        </a:p>
      </dgm:t>
    </dgm:pt>
    <dgm:pt modelId="{21AA418A-0129-CE4D-9E31-310696895A02}" type="sibTrans" cxnId="{1EF86E7D-6FC3-8A41-87E1-8FB80EA47101}">
      <dgm:prSet/>
      <dgm:spPr/>
      <dgm:t>
        <a:bodyPr/>
        <a:lstStyle/>
        <a:p>
          <a:endParaRPr lang="en-US"/>
        </a:p>
      </dgm:t>
    </dgm:pt>
    <dgm:pt modelId="{57A3B53B-FA8C-D14C-9F7C-F4F6C5A43DDB}">
      <dgm:prSet phldrT="[Text]" custT="1"/>
      <dgm:spPr/>
      <dgm:t>
        <a:bodyPr/>
        <a:lstStyle/>
        <a:p>
          <a:r>
            <a:rPr lang="en-US" sz="1800" dirty="0" smtClean="0"/>
            <a:t>3) Student &amp; bookstores save 90%</a:t>
          </a:r>
          <a:endParaRPr lang="en-US" sz="1800" dirty="0"/>
        </a:p>
      </dgm:t>
    </dgm:pt>
    <dgm:pt modelId="{E625CB94-AF06-6D4A-9945-23A21FF96502}" type="parTrans" cxnId="{D37C622C-34DF-8947-A267-05144A951403}">
      <dgm:prSet/>
      <dgm:spPr/>
      <dgm:t>
        <a:bodyPr/>
        <a:lstStyle/>
        <a:p>
          <a:endParaRPr lang="en-US"/>
        </a:p>
      </dgm:t>
    </dgm:pt>
    <dgm:pt modelId="{9133C42F-3B6A-6D49-BE8A-89487B45FF09}" type="sibTrans" cxnId="{D37C622C-34DF-8947-A267-05144A951403}">
      <dgm:prSet/>
      <dgm:spPr/>
      <dgm:t>
        <a:bodyPr/>
        <a:lstStyle/>
        <a:p>
          <a:endParaRPr lang="en-US"/>
        </a:p>
      </dgm:t>
    </dgm:pt>
    <dgm:pt modelId="{71D273E7-7DDB-4545-AC33-E01C4C110B87}">
      <dgm:prSet phldrT="[Text]" custT="1"/>
      <dgm:spPr/>
      <dgm:t>
        <a:bodyPr/>
        <a:lstStyle/>
        <a:p>
          <a:r>
            <a:rPr lang="en-US" sz="1800" dirty="0" smtClean="0"/>
            <a:t>4) Some books Shipped to Africa</a:t>
          </a:r>
          <a:endParaRPr lang="en-US" sz="1800" dirty="0"/>
        </a:p>
      </dgm:t>
    </dgm:pt>
    <dgm:pt modelId="{EBFA0696-931C-3240-BA21-4F2708D4BBE2}" type="parTrans" cxnId="{5283075D-F376-3649-AF88-157C57DB4E98}">
      <dgm:prSet/>
      <dgm:spPr/>
      <dgm:t>
        <a:bodyPr/>
        <a:lstStyle/>
        <a:p>
          <a:endParaRPr lang="en-US"/>
        </a:p>
      </dgm:t>
    </dgm:pt>
    <dgm:pt modelId="{094B8B57-8E3E-6B42-9023-445148252662}" type="sibTrans" cxnId="{5283075D-F376-3649-AF88-157C57DB4E98}">
      <dgm:prSet/>
      <dgm:spPr/>
      <dgm:t>
        <a:bodyPr/>
        <a:lstStyle/>
        <a:p>
          <a:endParaRPr lang="en-US"/>
        </a:p>
      </dgm:t>
    </dgm:pt>
    <dgm:pt modelId="{15E7710D-694E-6F47-A775-E5C6B8968D13}">
      <dgm:prSet phldrT="[Text]" custT="1"/>
      <dgm:spPr/>
      <dgm:t>
        <a:bodyPr/>
        <a:lstStyle/>
        <a:p>
          <a:r>
            <a:rPr lang="en-US" sz="1800" dirty="0" smtClean="0"/>
            <a:t>5) Portion of profit goes to literacy partner</a:t>
          </a:r>
          <a:endParaRPr lang="en-US" sz="1800" dirty="0"/>
        </a:p>
      </dgm:t>
    </dgm:pt>
    <dgm:pt modelId="{1EF8C8DE-B3C0-714C-90C9-DD7D5727D5A7}" type="parTrans" cxnId="{A5DB0FCB-50A5-0C48-B911-3366981EEF09}">
      <dgm:prSet/>
      <dgm:spPr/>
      <dgm:t>
        <a:bodyPr/>
        <a:lstStyle/>
        <a:p>
          <a:endParaRPr lang="en-US"/>
        </a:p>
      </dgm:t>
    </dgm:pt>
    <dgm:pt modelId="{0AD97EDE-D49C-DF4D-B992-99E77A53B4A5}" type="sibTrans" cxnId="{A5DB0FCB-50A5-0C48-B911-3366981EEF09}">
      <dgm:prSet/>
      <dgm:spPr/>
      <dgm:t>
        <a:bodyPr/>
        <a:lstStyle/>
        <a:p>
          <a:endParaRPr lang="en-US"/>
        </a:p>
      </dgm:t>
    </dgm:pt>
    <dgm:pt modelId="{6D11D9A4-E713-1546-8188-1DA28A6BD753}">
      <dgm:prSet phldrT="[Text]" custT="1"/>
      <dgm:spPr/>
      <dgm:t>
        <a:bodyPr/>
        <a:lstStyle/>
        <a:p>
          <a:r>
            <a:rPr lang="en-US" sz="1800" dirty="0" smtClean="0"/>
            <a:t>6) Funding builds schools, ship books, gets people to read!</a:t>
          </a:r>
          <a:endParaRPr lang="en-US" sz="1800" dirty="0"/>
        </a:p>
      </dgm:t>
    </dgm:pt>
    <dgm:pt modelId="{99E13B6D-512B-3F41-B35E-B183B226D769}" type="parTrans" cxnId="{AF6A20D7-48F6-E94E-A24B-546BA4617DBE}">
      <dgm:prSet/>
      <dgm:spPr/>
      <dgm:t>
        <a:bodyPr/>
        <a:lstStyle/>
        <a:p>
          <a:endParaRPr lang="en-US"/>
        </a:p>
      </dgm:t>
    </dgm:pt>
    <dgm:pt modelId="{6D198DDE-24BA-C146-AF07-2C277768D8E0}" type="sibTrans" cxnId="{AF6A20D7-48F6-E94E-A24B-546BA4617DBE}">
      <dgm:prSet/>
      <dgm:spPr/>
      <dgm:t>
        <a:bodyPr/>
        <a:lstStyle/>
        <a:p>
          <a:endParaRPr lang="en-US"/>
        </a:p>
      </dgm:t>
    </dgm:pt>
    <dgm:pt modelId="{7964CCC0-7391-2741-8760-981F2627D0B9}" type="pres">
      <dgm:prSet presAssocID="{CAEDB267-7EED-BF4F-B273-E0E90CB5AAE6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734B306-7AD9-9B49-B945-804935435622}" type="pres">
      <dgm:prSet presAssocID="{FD880436-F202-4B4D-AF2B-5E461A5A2AE8}" presName="root1" presStyleCnt="0"/>
      <dgm:spPr/>
    </dgm:pt>
    <dgm:pt modelId="{9A6DB48C-9D09-3048-A7FF-6CB6388F5846}" type="pres">
      <dgm:prSet presAssocID="{FD880436-F202-4B4D-AF2B-5E461A5A2AE8}" presName="LevelOneTextNode" presStyleLbl="node0" presStyleIdx="0" presStyleCnt="2" custScaleX="156377" custScaleY="16570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DB0C8A6-75B6-CC41-B473-0A58C93046B7}" type="pres">
      <dgm:prSet presAssocID="{FD880436-F202-4B4D-AF2B-5E461A5A2AE8}" presName="level2hierChild" presStyleCnt="0"/>
      <dgm:spPr/>
    </dgm:pt>
    <dgm:pt modelId="{03C38B1B-310F-9C46-9D99-ADEAFEBE97F6}" type="pres">
      <dgm:prSet presAssocID="{A32C5F18-30CC-E049-9202-A76097129BD1}" presName="root1" presStyleCnt="0"/>
      <dgm:spPr/>
    </dgm:pt>
    <dgm:pt modelId="{8994550C-E44D-944F-8F67-28B080EC4C56}" type="pres">
      <dgm:prSet presAssocID="{A32C5F18-30CC-E049-9202-A76097129BD1}" presName="LevelOneTextNode" presStyleLbl="node0" presStyleIdx="1" presStyleCnt="2" custScaleX="162256" custScaleY="15064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FBAF935-298D-A541-8CEE-AEA3C12E578D}" type="pres">
      <dgm:prSet presAssocID="{A32C5F18-30CC-E049-9202-A76097129BD1}" presName="level2hierChild" presStyleCnt="0"/>
      <dgm:spPr/>
    </dgm:pt>
    <dgm:pt modelId="{64AF8982-FD86-D843-A3E6-B9CCAA570E18}" type="pres">
      <dgm:prSet presAssocID="{E625CB94-AF06-6D4A-9945-23A21FF96502}" presName="conn2-1" presStyleLbl="parChTrans1D2" presStyleIdx="0" presStyleCnt="3"/>
      <dgm:spPr/>
      <dgm:t>
        <a:bodyPr/>
        <a:lstStyle/>
        <a:p>
          <a:endParaRPr lang="en-US"/>
        </a:p>
      </dgm:t>
    </dgm:pt>
    <dgm:pt modelId="{8EDD69E4-F59C-864F-8C0B-B9D98DFA73DE}" type="pres">
      <dgm:prSet presAssocID="{E625CB94-AF06-6D4A-9945-23A21FF96502}" presName="connTx" presStyleLbl="parChTrans1D2" presStyleIdx="0" presStyleCnt="3"/>
      <dgm:spPr/>
      <dgm:t>
        <a:bodyPr/>
        <a:lstStyle/>
        <a:p>
          <a:endParaRPr lang="en-US"/>
        </a:p>
      </dgm:t>
    </dgm:pt>
    <dgm:pt modelId="{B40494CC-FA56-1445-B7F7-406FF7A62E87}" type="pres">
      <dgm:prSet presAssocID="{57A3B53B-FA8C-D14C-9F7C-F4F6C5A43DDB}" presName="root2" presStyleCnt="0"/>
      <dgm:spPr/>
    </dgm:pt>
    <dgm:pt modelId="{37D30E75-1F61-164E-9591-27E10D7985F9}" type="pres">
      <dgm:prSet presAssocID="{57A3B53B-FA8C-D14C-9F7C-F4F6C5A43DDB}" presName="LevelTwoTextNode" presStyleLbl="node2" presStyleIdx="0" presStyleCnt="3" custScaleX="140254" custScaleY="15051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9F32831-54DB-8443-8D39-58561D0EDAE9}" type="pres">
      <dgm:prSet presAssocID="{57A3B53B-FA8C-D14C-9F7C-F4F6C5A43DDB}" presName="level3hierChild" presStyleCnt="0"/>
      <dgm:spPr/>
    </dgm:pt>
    <dgm:pt modelId="{4F0C0326-CF3A-2F41-9C5E-8E497CF8EC2A}" type="pres">
      <dgm:prSet presAssocID="{EBFA0696-931C-3240-BA21-4F2708D4BBE2}" presName="conn2-1" presStyleLbl="parChTrans1D2" presStyleIdx="1" presStyleCnt="3"/>
      <dgm:spPr/>
      <dgm:t>
        <a:bodyPr/>
        <a:lstStyle/>
        <a:p>
          <a:endParaRPr lang="en-US"/>
        </a:p>
      </dgm:t>
    </dgm:pt>
    <dgm:pt modelId="{C5E88F31-5F71-1147-8D04-0D41DFA383B8}" type="pres">
      <dgm:prSet presAssocID="{EBFA0696-931C-3240-BA21-4F2708D4BBE2}" presName="connTx" presStyleLbl="parChTrans1D2" presStyleIdx="1" presStyleCnt="3"/>
      <dgm:spPr/>
      <dgm:t>
        <a:bodyPr/>
        <a:lstStyle/>
        <a:p>
          <a:endParaRPr lang="en-US"/>
        </a:p>
      </dgm:t>
    </dgm:pt>
    <dgm:pt modelId="{0F3E9912-6260-1242-994B-3B7CFC46CFD6}" type="pres">
      <dgm:prSet presAssocID="{71D273E7-7DDB-4545-AC33-E01C4C110B87}" presName="root2" presStyleCnt="0"/>
      <dgm:spPr/>
    </dgm:pt>
    <dgm:pt modelId="{C3AF905F-980D-794A-B5E7-85E8EB07C106}" type="pres">
      <dgm:prSet presAssocID="{71D273E7-7DDB-4545-AC33-E01C4C110B87}" presName="LevelTwoTextNode" presStyleLbl="node2" presStyleIdx="1" presStyleCnt="3" custScaleX="131088" custScaleY="15582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F6EF8C2-CA69-A144-A5A9-661CAA588BFA}" type="pres">
      <dgm:prSet presAssocID="{71D273E7-7DDB-4545-AC33-E01C4C110B87}" presName="level3hierChild" presStyleCnt="0"/>
      <dgm:spPr/>
    </dgm:pt>
    <dgm:pt modelId="{8E481FC2-ABC3-A34C-B620-4A798ADBE1A1}" type="pres">
      <dgm:prSet presAssocID="{1EF8C8DE-B3C0-714C-90C9-DD7D5727D5A7}" presName="conn2-1" presStyleLbl="parChTrans1D2" presStyleIdx="2" presStyleCnt="3"/>
      <dgm:spPr/>
      <dgm:t>
        <a:bodyPr/>
        <a:lstStyle/>
        <a:p>
          <a:endParaRPr lang="en-US"/>
        </a:p>
      </dgm:t>
    </dgm:pt>
    <dgm:pt modelId="{3A85E0FA-C286-A54F-87D8-43EC091442F4}" type="pres">
      <dgm:prSet presAssocID="{1EF8C8DE-B3C0-714C-90C9-DD7D5727D5A7}" presName="connTx" presStyleLbl="parChTrans1D2" presStyleIdx="2" presStyleCnt="3"/>
      <dgm:spPr/>
      <dgm:t>
        <a:bodyPr/>
        <a:lstStyle/>
        <a:p>
          <a:endParaRPr lang="en-US"/>
        </a:p>
      </dgm:t>
    </dgm:pt>
    <dgm:pt modelId="{F5152E6E-D781-054E-8541-C33D142298A4}" type="pres">
      <dgm:prSet presAssocID="{15E7710D-694E-6F47-A775-E5C6B8968D13}" presName="root2" presStyleCnt="0"/>
      <dgm:spPr/>
    </dgm:pt>
    <dgm:pt modelId="{17E2B7A6-424B-EA47-B7B5-4522D828522A}" type="pres">
      <dgm:prSet presAssocID="{15E7710D-694E-6F47-A775-E5C6B8968D13}" presName="LevelTwoTextNode" presStyleLbl="node2" presStyleIdx="2" presStyleCnt="3" custScaleX="132861" custScaleY="18959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80F32EC-0977-2F41-A0E1-6CBEAD8583D4}" type="pres">
      <dgm:prSet presAssocID="{15E7710D-694E-6F47-A775-E5C6B8968D13}" presName="level3hierChild" presStyleCnt="0"/>
      <dgm:spPr/>
    </dgm:pt>
    <dgm:pt modelId="{72E9AEA4-F5C0-E446-AD45-997DFC2ADE65}" type="pres">
      <dgm:prSet presAssocID="{99E13B6D-512B-3F41-B35E-B183B226D769}" presName="conn2-1" presStyleLbl="parChTrans1D3" presStyleIdx="0" presStyleCnt="1"/>
      <dgm:spPr/>
      <dgm:t>
        <a:bodyPr/>
        <a:lstStyle/>
        <a:p>
          <a:endParaRPr lang="en-US"/>
        </a:p>
      </dgm:t>
    </dgm:pt>
    <dgm:pt modelId="{0DB423EA-F430-9347-95E4-7FFF4EEF43D5}" type="pres">
      <dgm:prSet presAssocID="{99E13B6D-512B-3F41-B35E-B183B226D769}" presName="connTx" presStyleLbl="parChTrans1D3" presStyleIdx="0" presStyleCnt="1"/>
      <dgm:spPr/>
      <dgm:t>
        <a:bodyPr/>
        <a:lstStyle/>
        <a:p>
          <a:endParaRPr lang="en-US"/>
        </a:p>
      </dgm:t>
    </dgm:pt>
    <dgm:pt modelId="{36374BDD-835D-FB4C-80CD-1C9A25712DC7}" type="pres">
      <dgm:prSet presAssocID="{6D11D9A4-E713-1546-8188-1DA28A6BD753}" presName="root2" presStyleCnt="0"/>
      <dgm:spPr/>
    </dgm:pt>
    <dgm:pt modelId="{5D9A6777-8CC0-4540-8A08-F792AC780FEF}" type="pres">
      <dgm:prSet presAssocID="{6D11D9A4-E713-1546-8188-1DA28A6BD753}" presName="LevelTwoTextNode" presStyleLbl="node3" presStyleIdx="0" presStyleCnt="1" custScaleX="150705" custScaleY="17073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24BCDE0-AA4E-D645-876C-35D65B2B9215}" type="pres">
      <dgm:prSet presAssocID="{6D11D9A4-E713-1546-8188-1DA28A6BD753}" presName="level3hierChild" presStyleCnt="0"/>
      <dgm:spPr/>
    </dgm:pt>
  </dgm:ptLst>
  <dgm:cxnLst>
    <dgm:cxn modelId="{5283075D-F376-3649-AF88-157C57DB4E98}" srcId="{A32C5F18-30CC-E049-9202-A76097129BD1}" destId="{71D273E7-7DDB-4545-AC33-E01C4C110B87}" srcOrd="1" destOrd="0" parTransId="{EBFA0696-931C-3240-BA21-4F2708D4BBE2}" sibTransId="{094B8B57-8E3E-6B42-9023-445148252662}"/>
    <dgm:cxn modelId="{A868D185-DC23-0D48-8874-ECCD1A265CEE}" type="presOf" srcId="{E625CB94-AF06-6D4A-9945-23A21FF96502}" destId="{8EDD69E4-F59C-864F-8C0B-B9D98DFA73DE}" srcOrd="1" destOrd="0" presId="urn:microsoft.com/office/officeart/2005/8/layout/hierarchy2"/>
    <dgm:cxn modelId="{C5B6453B-774F-2446-A0F2-A9390AC4E4ED}" type="presOf" srcId="{99E13B6D-512B-3F41-B35E-B183B226D769}" destId="{0DB423EA-F430-9347-95E4-7FFF4EEF43D5}" srcOrd="1" destOrd="0" presId="urn:microsoft.com/office/officeart/2005/8/layout/hierarchy2"/>
    <dgm:cxn modelId="{3A64970D-86C4-7945-B19C-05377DC4B1B7}" type="presOf" srcId="{57A3B53B-FA8C-D14C-9F7C-F4F6C5A43DDB}" destId="{37D30E75-1F61-164E-9591-27E10D7985F9}" srcOrd="0" destOrd="0" presId="urn:microsoft.com/office/officeart/2005/8/layout/hierarchy2"/>
    <dgm:cxn modelId="{BD53E4E9-1616-C549-9651-E7E85DF077B1}" type="presOf" srcId="{EBFA0696-931C-3240-BA21-4F2708D4BBE2}" destId="{C5E88F31-5F71-1147-8D04-0D41DFA383B8}" srcOrd="1" destOrd="0" presId="urn:microsoft.com/office/officeart/2005/8/layout/hierarchy2"/>
    <dgm:cxn modelId="{F1E6D45C-99EE-6543-81E0-DE5C2E299FDC}" type="presOf" srcId="{FD880436-F202-4B4D-AF2B-5E461A5A2AE8}" destId="{9A6DB48C-9D09-3048-A7FF-6CB6388F5846}" srcOrd="0" destOrd="0" presId="urn:microsoft.com/office/officeart/2005/8/layout/hierarchy2"/>
    <dgm:cxn modelId="{A004931C-95F6-494F-81F9-3E68ED88C014}" type="presOf" srcId="{1EF8C8DE-B3C0-714C-90C9-DD7D5727D5A7}" destId="{8E481FC2-ABC3-A34C-B620-4A798ADBE1A1}" srcOrd="0" destOrd="0" presId="urn:microsoft.com/office/officeart/2005/8/layout/hierarchy2"/>
    <dgm:cxn modelId="{1EF86E7D-6FC3-8A41-87E1-8FB80EA47101}" srcId="{CAEDB267-7EED-BF4F-B273-E0E90CB5AAE6}" destId="{A32C5F18-30CC-E049-9202-A76097129BD1}" srcOrd="1" destOrd="0" parTransId="{EDBB2468-7745-BA49-A220-4FDE2154331D}" sibTransId="{21AA418A-0129-CE4D-9E31-310696895A02}"/>
    <dgm:cxn modelId="{CA2CF1FD-9822-BD4D-AFA3-E27E1951E921}" srcId="{CAEDB267-7EED-BF4F-B273-E0E90CB5AAE6}" destId="{FD880436-F202-4B4D-AF2B-5E461A5A2AE8}" srcOrd="0" destOrd="0" parTransId="{D4500EA2-3905-5946-81B9-BF4678FA8E9D}" sibTransId="{794062C0-6356-BD4D-BFB7-77C4C7E29839}"/>
    <dgm:cxn modelId="{36868816-3B3F-A240-8BE2-8F7BCFB44FEC}" type="presOf" srcId="{99E13B6D-512B-3F41-B35E-B183B226D769}" destId="{72E9AEA4-F5C0-E446-AD45-997DFC2ADE65}" srcOrd="0" destOrd="0" presId="urn:microsoft.com/office/officeart/2005/8/layout/hierarchy2"/>
    <dgm:cxn modelId="{A86FD833-D67E-0D45-BC18-AC2DEEBC6C75}" type="presOf" srcId="{15E7710D-694E-6F47-A775-E5C6B8968D13}" destId="{17E2B7A6-424B-EA47-B7B5-4522D828522A}" srcOrd="0" destOrd="0" presId="urn:microsoft.com/office/officeart/2005/8/layout/hierarchy2"/>
    <dgm:cxn modelId="{D37C622C-34DF-8947-A267-05144A951403}" srcId="{A32C5F18-30CC-E049-9202-A76097129BD1}" destId="{57A3B53B-FA8C-D14C-9F7C-F4F6C5A43DDB}" srcOrd="0" destOrd="0" parTransId="{E625CB94-AF06-6D4A-9945-23A21FF96502}" sibTransId="{9133C42F-3B6A-6D49-BE8A-89487B45FF09}"/>
    <dgm:cxn modelId="{005A5250-531F-5F43-BDB9-2D49EE0EC191}" type="presOf" srcId="{71D273E7-7DDB-4545-AC33-E01C4C110B87}" destId="{C3AF905F-980D-794A-B5E7-85E8EB07C106}" srcOrd="0" destOrd="0" presId="urn:microsoft.com/office/officeart/2005/8/layout/hierarchy2"/>
    <dgm:cxn modelId="{B3220AD3-879A-EC4A-8BF1-C63C8B0DE3DF}" type="presOf" srcId="{6D11D9A4-E713-1546-8188-1DA28A6BD753}" destId="{5D9A6777-8CC0-4540-8A08-F792AC780FEF}" srcOrd="0" destOrd="0" presId="urn:microsoft.com/office/officeart/2005/8/layout/hierarchy2"/>
    <dgm:cxn modelId="{DD423448-E9D5-CC4A-98B6-EA05C99FE608}" type="presOf" srcId="{E625CB94-AF06-6D4A-9945-23A21FF96502}" destId="{64AF8982-FD86-D843-A3E6-B9CCAA570E18}" srcOrd="0" destOrd="0" presId="urn:microsoft.com/office/officeart/2005/8/layout/hierarchy2"/>
    <dgm:cxn modelId="{AF6A20D7-48F6-E94E-A24B-546BA4617DBE}" srcId="{15E7710D-694E-6F47-A775-E5C6B8968D13}" destId="{6D11D9A4-E713-1546-8188-1DA28A6BD753}" srcOrd="0" destOrd="0" parTransId="{99E13B6D-512B-3F41-B35E-B183B226D769}" sibTransId="{6D198DDE-24BA-C146-AF07-2C277768D8E0}"/>
    <dgm:cxn modelId="{42B21A32-28F7-054D-BED9-69AEBB078B52}" type="presOf" srcId="{CAEDB267-7EED-BF4F-B273-E0E90CB5AAE6}" destId="{7964CCC0-7391-2741-8760-981F2627D0B9}" srcOrd="0" destOrd="0" presId="urn:microsoft.com/office/officeart/2005/8/layout/hierarchy2"/>
    <dgm:cxn modelId="{AB3C1662-A458-F540-B051-D9B7EDEE2E59}" type="presOf" srcId="{EBFA0696-931C-3240-BA21-4F2708D4BBE2}" destId="{4F0C0326-CF3A-2F41-9C5E-8E497CF8EC2A}" srcOrd="0" destOrd="0" presId="urn:microsoft.com/office/officeart/2005/8/layout/hierarchy2"/>
    <dgm:cxn modelId="{2566355F-FEC4-0B4E-A341-A191719A1AA8}" type="presOf" srcId="{1EF8C8DE-B3C0-714C-90C9-DD7D5727D5A7}" destId="{3A85E0FA-C286-A54F-87D8-43EC091442F4}" srcOrd="1" destOrd="0" presId="urn:microsoft.com/office/officeart/2005/8/layout/hierarchy2"/>
    <dgm:cxn modelId="{B9CA6C88-E5C0-EC45-80D7-03A706EA0D7A}" type="presOf" srcId="{A32C5F18-30CC-E049-9202-A76097129BD1}" destId="{8994550C-E44D-944F-8F67-28B080EC4C56}" srcOrd="0" destOrd="0" presId="urn:microsoft.com/office/officeart/2005/8/layout/hierarchy2"/>
    <dgm:cxn modelId="{A5DB0FCB-50A5-0C48-B911-3366981EEF09}" srcId="{A32C5F18-30CC-E049-9202-A76097129BD1}" destId="{15E7710D-694E-6F47-A775-E5C6B8968D13}" srcOrd="2" destOrd="0" parTransId="{1EF8C8DE-B3C0-714C-90C9-DD7D5727D5A7}" sibTransId="{0AD97EDE-D49C-DF4D-B992-99E77A53B4A5}"/>
    <dgm:cxn modelId="{C696D1E6-C1B0-2642-AB32-A6506C156861}" type="presParOf" srcId="{7964CCC0-7391-2741-8760-981F2627D0B9}" destId="{C734B306-7AD9-9B49-B945-804935435622}" srcOrd="0" destOrd="0" presId="urn:microsoft.com/office/officeart/2005/8/layout/hierarchy2"/>
    <dgm:cxn modelId="{A4548FF9-F098-BF40-9BA9-C9A0B1F6A946}" type="presParOf" srcId="{C734B306-7AD9-9B49-B945-804935435622}" destId="{9A6DB48C-9D09-3048-A7FF-6CB6388F5846}" srcOrd="0" destOrd="0" presId="urn:microsoft.com/office/officeart/2005/8/layout/hierarchy2"/>
    <dgm:cxn modelId="{518D2628-B953-A146-92ED-7AE67C19AF77}" type="presParOf" srcId="{C734B306-7AD9-9B49-B945-804935435622}" destId="{DDB0C8A6-75B6-CC41-B473-0A58C93046B7}" srcOrd="1" destOrd="0" presId="urn:microsoft.com/office/officeart/2005/8/layout/hierarchy2"/>
    <dgm:cxn modelId="{E1707CFE-0B8D-294B-863A-023F7CA2576C}" type="presParOf" srcId="{7964CCC0-7391-2741-8760-981F2627D0B9}" destId="{03C38B1B-310F-9C46-9D99-ADEAFEBE97F6}" srcOrd="1" destOrd="0" presId="urn:microsoft.com/office/officeart/2005/8/layout/hierarchy2"/>
    <dgm:cxn modelId="{87E16697-BB03-A84C-A99B-CED1BC28025A}" type="presParOf" srcId="{03C38B1B-310F-9C46-9D99-ADEAFEBE97F6}" destId="{8994550C-E44D-944F-8F67-28B080EC4C56}" srcOrd="0" destOrd="0" presId="urn:microsoft.com/office/officeart/2005/8/layout/hierarchy2"/>
    <dgm:cxn modelId="{E983F89D-F483-4A4C-BC03-23E463C68F12}" type="presParOf" srcId="{03C38B1B-310F-9C46-9D99-ADEAFEBE97F6}" destId="{9FBAF935-298D-A541-8CEE-AEA3C12E578D}" srcOrd="1" destOrd="0" presId="urn:microsoft.com/office/officeart/2005/8/layout/hierarchy2"/>
    <dgm:cxn modelId="{19E53956-4F94-9942-994C-63633B8377E3}" type="presParOf" srcId="{9FBAF935-298D-A541-8CEE-AEA3C12E578D}" destId="{64AF8982-FD86-D843-A3E6-B9CCAA570E18}" srcOrd="0" destOrd="0" presId="urn:microsoft.com/office/officeart/2005/8/layout/hierarchy2"/>
    <dgm:cxn modelId="{C34FB1B4-6308-DD46-BF90-692358C218E2}" type="presParOf" srcId="{64AF8982-FD86-D843-A3E6-B9CCAA570E18}" destId="{8EDD69E4-F59C-864F-8C0B-B9D98DFA73DE}" srcOrd="0" destOrd="0" presId="urn:microsoft.com/office/officeart/2005/8/layout/hierarchy2"/>
    <dgm:cxn modelId="{33F814E8-779D-844A-97FF-69BAF341BD61}" type="presParOf" srcId="{9FBAF935-298D-A541-8CEE-AEA3C12E578D}" destId="{B40494CC-FA56-1445-B7F7-406FF7A62E87}" srcOrd="1" destOrd="0" presId="urn:microsoft.com/office/officeart/2005/8/layout/hierarchy2"/>
    <dgm:cxn modelId="{5DB414D4-EADE-B44C-B214-C5F840E5FE09}" type="presParOf" srcId="{B40494CC-FA56-1445-B7F7-406FF7A62E87}" destId="{37D30E75-1F61-164E-9591-27E10D7985F9}" srcOrd="0" destOrd="0" presId="urn:microsoft.com/office/officeart/2005/8/layout/hierarchy2"/>
    <dgm:cxn modelId="{6210F56C-3409-DA40-B580-03DD4507156E}" type="presParOf" srcId="{B40494CC-FA56-1445-B7F7-406FF7A62E87}" destId="{59F32831-54DB-8443-8D39-58561D0EDAE9}" srcOrd="1" destOrd="0" presId="urn:microsoft.com/office/officeart/2005/8/layout/hierarchy2"/>
    <dgm:cxn modelId="{7027270D-7DED-B245-AD66-230EECDB5606}" type="presParOf" srcId="{9FBAF935-298D-A541-8CEE-AEA3C12E578D}" destId="{4F0C0326-CF3A-2F41-9C5E-8E497CF8EC2A}" srcOrd="2" destOrd="0" presId="urn:microsoft.com/office/officeart/2005/8/layout/hierarchy2"/>
    <dgm:cxn modelId="{91675DBD-B80A-0349-9232-C84F9D4CD1AD}" type="presParOf" srcId="{4F0C0326-CF3A-2F41-9C5E-8E497CF8EC2A}" destId="{C5E88F31-5F71-1147-8D04-0D41DFA383B8}" srcOrd="0" destOrd="0" presId="urn:microsoft.com/office/officeart/2005/8/layout/hierarchy2"/>
    <dgm:cxn modelId="{746CC3E8-A296-1842-9976-F5C80002814A}" type="presParOf" srcId="{9FBAF935-298D-A541-8CEE-AEA3C12E578D}" destId="{0F3E9912-6260-1242-994B-3B7CFC46CFD6}" srcOrd="3" destOrd="0" presId="urn:microsoft.com/office/officeart/2005/8/layout/hierarchy2"/>
    <dgm:cxn modelId="{3281017A-22B9-4944-998A-D77C14FAF66E}" type="presParOf" srcId="{0F3E9912-6260-1242-994B-3B7CFC46CFD6}" destId="{C3AF905F-980D-794A-B5E7-85E8EB07C106}" srcOrd="0" destOrd="0" presId="urn:microsoft.com/office/officeart/2005/8/layout/hierarchy2"/>
    <dgm:cxn modelId="{98FAA61E-878E-E345-9A10-963AB985ED3C}" type="presParOf" srcId="{0F3E9912-6260-1242-994B-3B7CFC46CFD6}" destId="{EF6EF8C2-CA69-A144-A5A9-661CAA588BFA}" srcOrd="1" destOrd="0" presId="urn:microsoft.com/office/officeart/2005/8/layout/hierarchy2"/>
    <dgm:cxn modelId="{2C0CAB43-6C92-C945-A506-5828365BE84C}" type="presParOf" srcId="{9FBAF935-298D-A541-8CEE-AEA3C12E578D}" destId="{8E481FC2-ABC3-A34C-B620-4A798ADBE1A1}" srcOrd="4" destOrd="0" presId="urn:microsoft.com/office/officeart/2005/8/layout/hierarchy2"/>
    <dgm:cxn modelId="{B18B37EA-4EE7-6B41-BD18-88898AADA06F}" type="presParOf" srcId="{8E481FC2-ABC3-A34C-B620-4A798ADBE1A1}" destId="{3A85E0FA-C286-A54F-87D8-43EC091442F4}" srcOrd="0" destOrd="0" presId="urn:microsoft.com/office/officeart/2005/8/layout/hierarchy2"/>
    <dgm:cxn modelId="{1DC25812-C083-AC49-81BF-400468B5D9F8}" type="presParOf" srcId="{9FBAF935-298D-A541-8CEE-AEA3C12E578D}" destId="{F5152E6E-D781-054E-8541-C33D142298A4}" srcOrd="5" destOrd="0" presId="urn:microsoft.com/office/officeart/2005/8/layout/hierarchy2"/>
    <dgm:cxn modelId="{F61A4C92-ED59-1444-A23D-7DC1D05A904A}" type="presParOf" srcId="{F5152E6E-D781-054E-8541-C33D142298A4}" destId="{17E2B7A6-424B-EA47-B7B5-4522D828522A}" srcOrd="0" destOrd="0" presId="urn:microsoft.com/office/officeart/2005/8/layout/hierarchy2"/>
    <dgm:cxn modelId="{597A15CB-F9AA-F448-88F8-76B62F9ED012}" type="presParOf" srcId="{F5152E6E-D781-054E-8541-C33D142298A4}" destId="{480F32EC-0977-2F41-A0E1-6CBEAD8583D4}" srcOrd="1" destOrd="0" presId="urn:microsoft.com/office/officeart/2005/8/layout/hierarchy2"/>
    <dgm:cxn modelId="{69E90B34-2159-F24A-B4C2-DF094D1CCC15}" type="presParOf" srcId="{480F32EC-0977-2F41-A0E1-6CBEAD8583D4}" destId="{72E9AEA4-F5C0-E446-AD45-997DFC2ADE65}" srcOrd="0" destOrd="0" presId="urn:microsoft.com/office/officeart/2005/8/layout/hierarchy2"/>
    <dgm:cxn modelId="{1DC05A13-30A0-EC44-A3EC-93B68C48BD8F}" type="presParOf" srcId="{72E9AEA4-F5C0-E446-AD45-997DFC2ADE65}" destId="{0DB423EA-F430-9347-95E4-7FFF4EEF43D5}" srcOrd="0" destOrd="0" presId="urn:microsoft.com/office/officeart/2005/8/layout/hierarchy2"/>
    <dgm:cxn modelId="{B5524046-5527-2A4A-AD28-28220FAEFF38}" type="presParOf" srcId="{480F32EC-0977-2F41-A0E1-6CBEAD8583D4}" destId="{36374BDD-835D-FB4C-80CD-1C9A25712DC7}" srcOrd="1" destOrd="0" presId="urn:microsoft.com/office/officeart/2005/8/layout/hierarchy2"/>
    <dgm:cxn modelId="{91483DF7-7EC0-1E45-BC65-00F92B4E45F6}" type="presParOf" srcId="{36374BDD-835D-FB4C-80CD-1C9A25712DC7}" destId="{5D9A6777-8CC0-4540-8A08-F792AC780FEF}" srcOrd="0" destOrd="0" presId="urn:microsoft.com/office/officeart/2005/8/layout/hierarchy2"/>
    <dgm:cxn modelId="{8F0171C8-B484-5C45-9712-353E1A85278A}" type="presParOf" srcId="{36374BDD-835D-FB4C-80CD-1C9A25712DC7}" destId="{E24BCDE0-AA4E-D645-876C-35D65B2B9215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6DB48C-9D09-3048-A7FF-6CB6388F5846}">
      <dsp:nvSpPr>
        <dsp:cNvPr id="0" name=""/>
        <dsp:cNvSpPr/>
      </dsp:nvSpPr>
      <dsp:spPr>
        <a:xfrm>
          <a:off x="4162" y="1187665"/>
          <a:ext cx="2083346" cy="110380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70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70000"/>
                <a:satMod val="135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1) Collected books</a:t>
          </a:r>
          <a:endParaRPr lang="en-US" sz="1800" kern="1200" dirty="0"/>
        </a:p>
      </dsp:txBody>
      <dsp:txXfrm>
        <a:off x="36491" y="1219994"/>
        <a:ext cx="2018688" cy="1039151"/>
      </dsp:txXfrm>
    </dsp:sp>
    <dsp:sp modelId="{8994550C-E44D-944F-8F67-28B080EC4C56}">
      <dsp:nvSpPr>
        <dsp:cNvPr id="0" name=""/>
        <dsp:cNvSpPr/>
      </dsp:nvSpPr>
      <dsp:spPr>
        <a:xfrm>
          <a:off x="4162" y="2391394"/>
          <a:ext cx="2161669" cy="100351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70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70000"/>
                <a:satMod val="135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2) Books go to collection center</a:t>
          </a:r>
          <a:endParaRPr lang="en-US" sz="1800" kern="1200" dirty="0"/>
        </a:p>
      </dsp:txBody>
      <dsp:txXfrm>
        <a:off x="33554" y="2420786"/>
        <a:ext cx="2102885" cy="944726"/>
      </dsp:txXfrm>
    </dsp:sp>
    <dsp:sp modelId="{64AF8982-FD86-D843-A3E6-B9CCAA570E18}">
      <dsp:nvSpPr>
        <dsp:cNvPr id="0" name=""/>
        <dsp:cNvSpPr/>
      </dsp:nvSpPr>
      <dsp:spPr>
        <a:xfrm rot="17584991">
          <a:off x="1752676" y="2257592"/>
          <a:ext cx="1359214" cy="20721"/>
        </a:xfrm>
        <a:custGeom>
          <a:avLst/>
          <a:gdLst/>
          <a:ahLst/>
          <a:cxnLst/>
          <a:rect l="0" t="0" r="0" b="0"/>
          <a:pathLst>
            <a:path>
              <a:moveTo>
                <a:pt x="0" y="10360"/>
              </a:moveTo>
              <a:lnTo>
                <a:pt x="1359214" y="10360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398303" y="2233973"/>
        <a:ext cx="67960" cy="67960"/>
      </dsp:txXfrm>
    </dsp:sp>
    <dsp:sp modelId="{37D30E75-1F61-164E-9591-27E10D7985F9}">
      <dsp:nvSpPr>
        <dsp:cNvPr id="0" name=""/>
        <dsp:cNvSpPr/>
      </dsp:nvSpPr>
      <dsp:spPr>
        <a:xfrm>
          <a:off x="2698735" y="1141439"/>
          <a:ext cx="1868546" cy="100263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70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70000"/>
                <a:satMod val="135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3) Student &amp; bookstores save 90%</a:t>
          </a:r>
          <a:endParaRPr lang="en-US" sz="1800" kern="1200" dirty="0"/>
        </a:p>
      </dsp:txBody>
      <dsp:txXfrm>
        <a:off x="2728101" y="1170805"/>
        <a:ext cx="1809814" cy="943905"/>
      </dsp:txXfrm>
    </dsp:sp>
    <dsp:sp modelId="{4F0C0326-CF3A-2F41-9C5E-8E497CF8EC2A}">
      <dsp:nvSpPr>
        <dsp:cNvPr id="0" name=""/>
        <dsp:cNvSpPr/>
      </dsp:nvSpPr>
      <dsp:spPr>
        <a:xfrm rot="20776414">
          <a:off x="2157998" y="2817704"/>
          <a:ext cx="548570" cy="20721"/>
        </a:xfrm>
        <a:custGeom>
          <a:avLst/>
          <a:gdLst/>
          <a:ahLst/>
          <a:cxnLst/>
          <a:rect l="0" t="0" r="0" b="0"/>
          <a:pathLst>
            <a:path>
              <a:moveTo>
                <a:pt x="0" y="10360"/>
              </a:moveTo>
              <a:lnTo>
                <a:pt x="548570" y="10360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18569" y="2814351"/>
        <a:ext cx="27428" cy="27428"/>
      </dsp:txXfrm>
    </dsp:sp>
    <dsp:sp modelId="{C3AF905F-980D-794A-B5E7-85E8EB07C106}">
      <dsp:nvSpPr>
        <dsp:cNvPr id="0" name=""/>
        <dsp:cNvSpPr/>
      </dsp:nvSpPr>
      <dsp:spPr>
        <a:xfrm>
          <a:off x="2698735" y="2243996"/>
          <a:ext cx="1746431" cy="103796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70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70000"/>
                <a:satMod val="135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4) Some books Shipped to Africa</a:t>
          </a:r>
          <a:endParaRPr lang="en-US" sz="1800" kern="1200" dirty="0"/>
        </a:p>
      </dsp:txBody>
      <dsp:txXfrm>
        <a:off x="2729136" y="2274397"/>
        <a:ext cx="1685629" cy="977167"/>
      </dsp:txXfrm>
    </dsp:sp>
    <dsp:sp modelId="{8E481FC2-ABC3-A34C-B620-4A798ADBE1A1}">
      <dsp:nvSpPr>
        <dsp:cNvPr id="0" name=""/>
        <dsp:cNvSpPr/>
      </dsp:nvSpPr>
      <dsp:spPr>
        <a:xfrm rot="3873541">
          <a:off x="1812024" y="3442900"/>
          <a:ext cx="1240518" cy="20721"/>
        </a:xfrm>
        <a:custGeom>
          <a:avLst/>
          <a:gdLst/>
          <a:ahLst/>
          <a:cxnLst/>
          <a:rect l="0" t="0" r="0" b="0"/>
          <a:pathLst>
            <a:path>
              <a:moveTo>
                <a:pt x="0" y="10360"/>
              </a:moveTo>
              <a:lnTo>
                <a:pt x="1240518" y="10360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01270" y="3422248"/>
        <a:ext cx="62025" cy="62025"/>
      </dsp:txXfrm>
    </dsp:sp>
    <dsp:sp modelId="{17E2B7A6-424B-EA47-B7B5-4522D828522A}">
      <dsp:nvSpPr>
        <dsp:cNvPr id="0" name=""/>
        <dsp:cNvSpPr/>
      </dsp:nvSpPr>
      <dsp:spPr>
        <a:xfrm>
          <a:off x="2698735" y="3381885"/>
          <a:ext cx="1770052" cy="1262974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70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70000"/>
                <a:satMod val="135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5) Portion of profit goes to literacy partner</a:t>
          </a:r>
          <a:endParaRPr lang="en-US" sz="1800" kern="1200" dirty="0"/>
        </a:p>
      </dsp:txBody>
      <dsp:txXfrm>
        <a:off x="2735726" y="3418876"/>
        <a:ext cx="1696070" cy="1188992"/>
      </dsp:txXfrm>
    </dsp:sp>
    <dsp:sp modelId="{72E9AEA4-F5C0-E446-AD45-997DFC2ADE65}">
      <dsp:nvSpPr>
        <dsp:cNvPr id="0" name=""/>
        <dsp:cNvSpPr/>
      </dsp:nvSpPr>
      <dsp:spPr>
        <a:xfrm>
          <a:off x="4468787" y="4003011"/>
          <a:ext cx="532903" cy="20721"/>
        </a:xfrm>
        <a:custGeom>
          <a:avLst/>
          <a:gdLst/>
          <a:ahLst/>
          <a:cxnLst/>
          <a:rect l="0" t="0" r="0" b="0"/>
          <a:pathLst>
            <a:path>
              <a:moveTo>
                <a:pt x="0" y="10360"/>
              </a:moveTo>
              <a:lnTo>
                <a:pt x="532903" y="10360"/>
              </a:lnTo>
            </a:path>
          </a:pathLst>
        </a:custGeom>
        <a:noFill/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721916" y="4000050"/>
        <a:ext cx="26645" cy="26645"/>
      </dsp:txXfrm>
    </dsp:sp>
    <dsp:sp modelId="{5D9A6777-8CC0-4540-8A08-F792AC780FEF}">
      <dsp:nvSpPr>
        <dsp:cNvPr id="0" name=""/>
        <dsp:cNvSpPr/>
      </dsp:nvSpPr>
      <dsp:spPr>
        <a:xfrm>
          <a:off x="5001691" y="3444727"/>
          <a:ext cx="2007780" cy="113728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70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70000"/>
                <a:satMod val="135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6) Funding builds schools, ship books, gets people to read!</a:t>
          </a:r>
          <a:endParaRPr lang="en-US" sz="1800" kern="1200" dirty="0"/>
        </a:p>
      </dsp:txBody>
      <dsp:txXfrm>
        <a:off x="5035001" y="3478037"/>
        <a:ext cx="1941160" cy="10706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93220F-FC60-9C41-9D40-EF672D33A5C2}" type="datetimeFigureOut">
              <a:rPr lang="en-US" smtClean="0"/>
              <a:t>12/11/12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BCC61B-D3CC-5849-A251-EA4BCFD27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71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Millions</a:t>
            </a:r>
            <a:r>
              <a:rPr lang="en-US" baseline="0" dirty="0" smtClean="0"/>
              <a:t> of dollars for literacy funding, education, nonprofits, college service clubs (like us)!</a:t>
            </a:r>
          </a:p>
          <a:p>
            <a:r>
              <a:rPr lang="en-US" baseline="0" dirty="0" smtClean="0"/>
              <a:t>-donated millions of books to Africa and other nonprofits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-</a:t>
            </a:r>
            <a:r>
              <a:rPr lang="en-US" sz="1200" dirty="0" smtClean="0"/>
              <a:t>LEAP Grant (</a:t>
            </a:r>
            <a:r>
              <a:rPr lang="en-US" sz="1200" b="1" dirty="0" smtClean="0"/>
              <a:t>L</a:t>
            </a:r>
            <a:r>
              <a:rPr lang="en-US" sz="1200" dirty="0" smtClean="0"/>
              <a:t>iteracy and </a:t>
            </a:r>
            <a:r>
              <a:rPr lang="en-US" sz="1200" b="1" dirty="0" smtClean="0"/>
              <a:t>E</a:t>
            </a:r>
            <a:r>
              <a:rPr lang="en-US" sz="1200" dirty="0" smtClean="0"/>
              <a:t>ducation in </a:t>
            </a:r>
            <a:r>
              <a:rPr lang="en-US" sz="1200" b="1" dirty="0" smtClean="0"/>
              <a:t>A</a:t>
            </a:r>
            <a:r>
              <a:rPr lang="en-US" sz="1200" dirty="0" smtClean="0"/>
              <a:t>ction </a:t>
            </a:r>
            <a:r>
              <a:rPr lang="en-US" sz="1200" b="1" dirty="0" smtClean="0"/>
              <a:t>P</a:t>
            </a:r>
            <a:r>
              <a:rPr lang="en-US" sz="1200" dirty="0" smtClean="0"/>
              <a:t>rogram)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BCC61B-D3CC-5849-A251-EA4BCFD27A1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8119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7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9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7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9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9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9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9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5"/>
          <p:cNvGrpSpPr/>
          <p:nvPr/>
        </p:nvGrpSpPr>
        <p:grpSpPr>
          <a:xfrm>
            <a:off x="0" y="0"/>
            <a:ext cx="1581220" cy="6858000"/>
            <a:chOff x="134471" y="0"/>
            <a:chExt cx="1581220" cy="6858000"/>
          </a:xfrm>
        </p:grpSpPr>
        <p:pic>
          <p:nvPicPr>
            <p:cNvPr id="7" name="Picture 6" descr="Overlay-Blank.jpg"/>
            <p:cNvPicPr>
              <a:picLocks noChangeAspect="1"/>
            </p:cNvPicPr>
            <p:nvPr userDrawn="1"/>
          </p:nvPicPr>
          <p:blipFill>
            <a:blip r:embed="rId2"/>
            <a:srcRect l="1471" r="83676"/>
            <a:stretch>
              <a:fillRect/>
            </a:stretch>
          </p:blipFill>
          <p:spPr>
            <a:xfrm>
              <a:off x="134471" y="0"/>
              <a:ext cx="1358153" cy="6858000"/>
            </a:xfrm>
            <a:prstGeom prst="rect">
              <a:avLst/>
            </a:prstGeom>
          </p:spPr>
        </p:pic>
        <p:pic>
          <p:nvPicPr>
            <p:cNvPr id="9" name="Picture 8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1447800" y="0"/>
              <a:ext cx="267891" cy="6858000"/>
            </a:xfrm>
            <a:prstGeom prst="rect">
              <a:avLst/>
            </a:prstGeom>
          </p:spPr>
        </p:pic>
      </p:grpSp>
      <p:grpSp>
        <p:nvGrpSpPr>
          <p:cNvPr id="11" name="Group 16"/>
          <p:cNvGrpSpPr/>
          <p:nvPr/>
        </p:nvGrpSpPr>
        <p:grpSpPr>
          <a:xfrm>
            <a:off x="7546266" y="0"/>
            <a:ext cx="1597734" cy="6858000"/>
            <a:chOff x="7413812" y="0"/>
            <a:chExt cx="1597734" cy="685800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r="85125"/>
            <a:stretch>
              <a:fillRect/>
            </a:stretch>
          </p:blipFill>
          <p:spPr>
            <a:xfrm>
              <a:off x="7651376" y="0"/>
              <a:ext cx="1360170" cy="6858000"/>
            </a:xfrm>
            <a:prstGeom prst="rect">
              <a:avLst/>
            </a:prstGeom>
          </p:spPr>
        </p:pic>
        <p:pic>
          <p:nvPicPr>
            <p:cNvPr id="10" name="Picture 9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H="1">
              <a:off x="7413812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54200" y="3693645"/>
            <a:ext cx="5446713" cy="1470025"/>
          </a:xfrm>
        </p:spPr>
        <p:txBody>
          <a:bodyPr anchor="b" anchorCtr="0"/>
          <a:lstStyle>
            <a:lvl1pPr>
              <a:lnSpc>
                <a:spcPts val="6800"/>
              </a:lnSpc>
              <a:defRPr sz="650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54200" y="5204011"/>
            <a:ext cx="5446713" cy="851647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6040A78-2A4B-4566-8626-79DE0D4C1085}" type="datetimeFigureOut">
              <a:rPr lang="en-US" smtClean="0"/>
              <a:t>12/11/12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52600" y="6356350"/>
            <a:ext cx="28956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pic>
        <p:nvPicPr>
          <p:cNvPr id="15" name="Picture 14" descr="HR-Colo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54480" y="4841209"/>
            <a:ext cx="6035040" cy="34039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8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Blan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3612822" cy="1536192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73625" y="381000"/>
            <a:ext cx="3813175" cy="5697538"/>
          </a:xfrm>
          <a:solidFill>
            <a:schemeClr val="bg1">
              <a:lumMod val="85000"/>
            </a:schemeClr>
          </a:solidFill>
          <a:ln w="101600">
            <a:solidFill>
              <a:schemeClr val="accent1">
                <a:lumMod val="40000"/>
                <a:lumOff val="60000"/>
                <a:alpha val="40000"/>
              </a:schemeClr>
            </a:solidFill>
            <a:miter lim="800000"/>
          </a:ln>
          <a:effectLst>
            <a:innerShdw blurRad="457200">
              <a:schemeClr val="accent1">
                <a:alpha val="80000"/>
              </a:schemeClr>
            </a:innerShdw>
            <a:softEdge rad="3175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9984" y="2209799"/>
            <a:ext cx="3613792" cy="3222625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600"/>
              </a:spcBef>
              <a:buNone/>
              <a:defRPr sz="1800" b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400"/>
              </a:spcBef>
              <a:buClr>
                <a:schemeClr val="accent1">
                  <a:lumMod val="60000"/>
                  <a:lumOff val="40000"/>
                </a:schemeClr>
              </a:buClr>
              <a:buFont typeface="Candara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12/11/12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8"/>
          <p:cNvGrpSpPr/>
          <p:nvPr/>
        </p:nvGrpSpPr>
        <p:grpSpPr>
          <a:xfrm>
            <a:off x="4267200" y="0"/>
            <a:ext cx="4876800" cy="6858000"/>
            <a:chOff x="4267200" y="0"/>
            <a:chExt cx="4876800" cy="6858000"/>
          </a:xfrm>
        </p:grpSpPr>
        <p:pic>
          <p:nvPicPr>
            <p:cNvPr id="10" name="Picture 9" descr="Overlay-Blank.jpg"/>
            <p:cNvPicPr>
              <a:picLocks noChangeAspect="1"/>
            </p:cNvPicPr>
            <p:nvPr userDrawn="1"/>
          </p:nvPicPr>
          <p:blipFill>
            <a:blip r:embed="rId2"/>
            <a:srcRect l="4302" r="46875"/>
            <a:stretch>
              <a:fillRect/>
            </a:stretch>
          </p:blipFill>
          <p:spPr>
            <a:xfrm>
              <a:off x="4495800" y="0"/>
              <a:ext cx="4648200" cy="6858000"/>
            </a:xfrm>
            <a:prstGeom prst="rect">
              <a:avLst/>
            </a:prstGeom>
          </p:spPr>
        </p:pic>
        <p:pic>
          <p:nvPicPr>
            <p:cNvPr id="11" name="Picture 10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H="1">
              <a:off x="4267200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3612822" cy="1536192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73625" y="381000"/>
            <a:ext cx="3813175" cy="5697538"/>
          </a:xfrm>
          <a:solidFill>
            <a:schemeClr val="bg1">
              <a:lumMod val="85000"/>
            </a:schemeClr>
          </a:solidFill>
          <a:ln w="101600">
            <a:noFill/>
            <a:miter lim="800000"/>
          </a:ln>
          <a:effectLst>
            <a:innerShdw blurRad="457200">
              <a:schemeClr val="tx1">
                <a:lumMod val="50000"/>
                <a:lumOff val="50000"/>
                <a:alpha val="80000"/>
              </a:schemeClr>
            </a:innerShdw>
            <a:softEdge rad="1270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9984" y="2209799"/>
            <a:ext cx="3613792" cy="3222625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600"/>
              </a:spcBef>
              <a:buNone/>
              <a:defRPr sz="1800" b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400"/>
              </a:spcBef>
              <a:buClr>
                <a:schemeClr val="accent1">
                  <a:lumMod val="60000"/>
                  <a:lumOff val="40000"/>
                </a:schemeClr>
              </a:buClr>
              <a:buFont typeface="Candara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12/11/12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9" name="Picture 8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12/11/12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0"/>
          <p:cNvGrpSpPr/>
          <p:nvPr/>
        </p:nvGrpSpPr>
        <p:grpSpPr>
          <a:xfrm>
            <a:off x="0" y="0"/>
            <a:ext cx="7696200" cy="6858000"/>
            <a:chOff x="0" y="0"/>
            <a:chExt cx="7696200" cy="685800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l="1471" r="16862"/>
            <a:stretch>
              <a:fillRect/>
            </a:stretch>
          </p:blipFill>
          <p:spPr>
            <a:xfrm>
              <a:off x="0" y="0"/>
              <a:ext cx="7467600" cy="6858000"/>
            </a:xfrm>
            <a:prstGeom prst="rect">
              <a:avLst/>
            </a:prstGeom>
          </p:spPr>
        </p:pic>
        <p:pic>
          <p:nvPicPr>
            <p:cNvPr id="9" name="Picture 8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7428309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0" y="381001"/>
            <a:ext cx="1447800" cy="5697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81001"/>
            <a:ext cx="6705600" cy="5697537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12/11/12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9" name="Picture 8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12/11/12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5"/>
          <p:cNvGrpSpPr/>
          <p:nvPr/>
        </p:nvGrpSpPr>
        <p:grpSpPr>
          <a:xfrm>
            <a:off x="0" y="0"/>
            <a:ext cx="1581220" cy="6858000"/>
            <a:chOff x="134471" y="0"/>
            <a:chExt cx="1581220" cy="6858000"/>
          </a:xfrm>
        </p:grpSpPr>
        <p:pic>
          <p:nvPicPr>
            <p:cNvPr id="7" name="Picture 6" descr="Overlay-Blank.jpg"/>
            <p:cNvPicPr>
              <a:picLocks noChangeAspect="1"/>
            </p:cNvPicPr>
            <p:nvPr userDrawn="1"/>
          </p:nvPicPr>
          <p:blipFill>
            <a:blip r:embed="rId2"/>
            <a:srcRect l="1471" r="83676"/>
            <a:stretch>
              <a:fillRect/>
            </a:stretch>
          </p:blipFill>
          <p:spPr>
            <a:xfrm>
              <a:off x="134471" y="0"/>
              <a:ext cx="1358153" cy="6858000"/>
            </a:xfrm>
            <a:prstGeom prst="rect">
              <a:avLst/>
            </a:prstGeom>
          </p:spPr>
        </p:pic>
        <p:pic>
          <p:nvPicPr>
            <p:cNvPr id="9" name="Picture 8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1447800" y="0"/>
              <a:ext cx="267891" cy="6858000"/>
            </a:xfrm>
            <a:prstGeom prst="rect">
              <a:avLst/>
            </a:prstGeom>
          </p:spPr>
        </p:pic>
      </p:grpSp>
      <p:grpSp>
        <p:nvGrpSpPr>
          <p:cNvPr id="11" name="Group 16"/>
          <p:cNvGrpSpPr/>
          <p:nvPr/>
        </p:nvGrpSpPr>
        <p:grpSpPr>
          <a:xfrm>
            <a:off x="7546266" y="0"/>
            <a:ext cx="1597734" cy="6858000"/>
            <a:chOff x="7413812" y="0"/>
            <a:chExt cx="1597734" cy="685800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r="85125"/>
            <a:stretch>
              <a:fillRect/>
            </a:stretch>
          </p:blipFill>
          <p:spPr>
            <a:xfrm>
              <a:off x="7651376" y="0"/>
              <a:ext cx="1360170" cy="6858000"/>
            </a:xfrm>
            <a:prstGeom prst="rect">
              <a:avLst/>
            </a:prstGeom>
          </p:spPr>
        </p:pic>
        <p:pic>
          <p:nvPicPr>
            <p:cNvPr id="10" name="Picture 9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H="1">
              <a:off x="7413812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54200" y="3693645"/>
            <a:ext cx="5446713" cy="1470025"/>
          </a:xfrm>
        </p:spPr>
        <p:txBody>
          <a:bodyPr anchor="b" anchorCtr="0"/>
          <a:lstStyle>
            <a:lvl1pPr>
              <a:lnSpc>
                <a:spcPts val="6800"/>
              </a:lnSpc>
              <a:defRPr sz="650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54200" y="5204011"/>
            <a:ext cx="5446713" cy="851647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6040A78-2A4B-4566-8626-79DE0D4C1085}" type="datetimeFigureOut">
              <a:rPr lang="en-US" smtClean="0"/>
              <a:t>12/11/12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52600" y="6356350"/>
            <a:ext cx="28956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pic>
        <p:nvPicPr>
          <p:cNvPr id="15" name="Picture 14" descr="HR-Colo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54480" y="4841209"/>
            <a:ext cx="6035040" cy="340391"/>
          </a:xfrm>
          <a:prstGeom prst="rect">
            <a:avLst/>
          </a:prstGeom>
        </p:spPr>
      </p:pic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3307977" y="950260"/>
            <a:ext cx="2528046" cy="2528046"/>
          </a:xfrm>
          <a:prstGeom prst="ellipse">
            <a:avLst/>
          </a:prstGeom>
          <a:solidFill>
            <a:schemeClr val="bg1">
              <a:lumMod val="85000"/>
            </a:schemeClr>
          </a:solidFill>
          <a:ln w="101600">
            <a:noFill/>
            <a:miter lim="800000"/>
          </a:ln>
          <a:effectLst>
            <a:innerShdw blurRad="762000">
              <a:schemeClr val="accent1">
                <a:alpha val="80000"/>
              </a:schemeClr>
            </a:innerShdw>
            <a:softEdge rad="317500"/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2400"/>
              </a:spcBef>
              <a:buClr>
                <a:schemeClr val="accent1">
                  <a:lumMod val="60000"/>
                  <a:lumOff val="40000"/>
                </a:schemeClr>
              </a:buClr>
              <a:buFont typeface="Candara" pitchFamily="34" charset="0"/>
              <a:buNone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8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4200" y="1851212"/>
            <a:ext cx="5446714" cy="1730375"/>
          </a:xfrm>
        </p:spPr>
        <p:txBody>
          <a:bodyPr anchor="b" anchorCtr="0"/>
          <a:lstStyle>
            <a:lvl1pPr algn="ctr">
              <a:lnSpc>
                <a:spcPts val="6800"/>
              </a:lnSpc>
              <a:defRPr sz="6500" b="0" cap="none" baseline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54200" y="3576918"/>
            <a:ext cx="5446714" cy="829982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12/11/12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9"/>
          <p:cNvGrpSpPr/>
          <p:nvPr/>
        </p:nvGrpSpPr>
        <p:grpSpPr>
          <a:xfrm>
            <a:off x="0" y="0"/>
            <a:ext cx="9144000" cy="1191256"/>
            <a:chOff x="0" y="0"/>
            <a:chExt cx="9144000" cy="1191256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b="85555"/>
            <a:stretch>
              <a:fillRect/>
            </a:stretch>
          </p:blipFill>
          <p:spPr>
            <a:xfrm>
              <a:off x="0" y="0"/>
              <a:ext cx="9144000" cy="990600"/>
            </a:xfrm>
            <a:prstGeom prst="rect">
              <a:avLst/>
            </a:prstGeom>
          </p:spPr>
        </p:pic>
        <p:pic>
          <p:nvPicPr>
            <p:cNvPr id="9" name="Picture 8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V="1">
              <a:off x="0" y="923365"/>
              <a:ext cx="9144000" cy="267891"/>
            </a:xfrm>
            <a:prstGeom prst="rect">
              <a:avLst/>
            </a:prstGeom>
          </p:spPr>
        </p:pic>
      </p:grpSp>
      <p:grpSp>
        <p:nvGrpSpPr>
          <p:cNvPr id="10" name="Group 10"/>
          <p:cNvGrpSpPr/>
          <p:nvPr/>
        </p:nvGrpSpPr>
        <p:grpSpPr>
          <a:xfrm flipV="1">
            <a:off x="0" y="5666744"/>
            <a:ext cx="9144000" cy="1191256"/>
            <a:chOff x="0" y="0"/>
            <a:chExt cx="9144000" cy="1191256"/>
          </a:xfrm>
        </p:grpSpPr>
        <p:pic>
          <p:nvPicPr>
            <p:cNvPr id="12" name="Picture 11" descr="Overlay-Blank.jpg"/>
            <p:cNvPicPr>
              <a:picLocks noChangeAspect="1"/>
            </p:cNvPicPr>
            <p:nvPr userDrawn="1"/>
          </p:nvPicPr>
          <p:blipFill>
            <a:blip r:embed="rId2"/>
            <a:srcRect b="85555"/>
            <a:stretch>
              <a:fillRect/>
            </a:stretch>
          </p:blipFill>
          <p:spPr>
            <a:xfrm>
              <a:off x="0" y="0"/>
              <a:ext cx="9144000" cy="990600"/>
            </a:xfrm>
            <a:prstGeom prst="rect">
              <a:avLst/>
            </a:prstGeom>
          </p:spPr>
        </p:pic>
        <p:pic>
          <p:nvPicPr>
            <p:cNvPr id="13" name="Picture 12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V="1">
              <a:off x="0" y="923365"/>
              <a:ext cx="9144000" cy="267891"/>
            </a:xfrm>
            <a:prstGeom prst="rect">
              <a:avLst/>
            </a:prstGeom>
          </p:spPr>
        </p:pic>
      </p:grpSp>
      <p:pic>
        <p:nvPicPr>
          <p:cNvPr id="14" name="Picture 13" descr="HR-Colo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54480" y="3258805"/>
            <a:ext cx="6035040" cy="34039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8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9" name="Picture 8" descr="Overlay-Blank.jpg"/>
            <p:cNvPicPr>
              <a:picLocks noChangeAspect="1"/>
            </p:cNvPicPr>
            <p:nvPr userDrawn="1"/>
          </p:nvPicPr>
          <p:blipFill>
            <a:blip r:embed="rId2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10" name="Picture 9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92162" y="1774825"/>
            <a:ext cx="3566160" cy="43037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6534" y="1774825"/>
            <a:ext cx="3566160" cy="43037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12/11/12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11" name="Picture 10" descr="Overlay-Blank.jpg"/>
            <p:cNvPicPr>
              <a:picLocks noChangeAspect="1"/>
            </p:cNvPicPr>
            <p:nvPr userDrawn="1"/>
          </p:nvPicPr>
          <p:blipFill>
            <a:blip r:embed="rId2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12" name="Picture 11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7240" y="1879320"/>
            <a:ext cx="3566160" cy="639762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7240" y="2590799"/>
            <a:ext cx="3566160" cy="3487739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66048" y="1879320"/>
            <a:ext cx="3566160" cy="639762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66048" y="2590799"/>
            <a:ext cx="3566160" cy="3487739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12/11/12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  <p:pic>
        <p:nvPicPr>
          <p:cNvPr id="14" name="Picture 13" descr="Overlay-HorizontalBridge.jpg"/>
          <p:cNvPicPr>
            <a:picLocks noChangeAspect="1"/>
          </p:cNvPicPr>
          <p:nvPr/>
        </p:nvPicPr>
        <p:blipFill>
          <a:blip r:embed="rId3"/>
          <a:srcRect t="23425" r="61031" b="39764"/>
          <a:stretch>
            <a:fillRect/>
          </a:stretch>
        </p:blipFill>
        <p:spPr>
          <a:xfrm>
            <a:off x="4766048" y="2460812"/>
            <a:ext cx="3563348" cy="9861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</p:pic>
      <p:pic>
        <p:nvPicPr>
          <p:cNvPr id="15" name="Picture 14" descr="Overlay-HorizontalBridge.jpg"/>
          <p:cNvPicPr>
            <a:picLocks noChangeAspect="1"/>
          </p:cNvPicPr>
          <p:nvPr/>
        </p:nvPicPr>
        <p:blipFill>
          <a:blip r:embed="rId3"/>
          <a:srcRect t="23425" r="61031" b="39764"/>
          <a:stretch>
            <a:fillRect/>
          </a:stretch>
        </p:blipFill>
        <p:spPr>
          <a:xfrm>
            <a:off x="780052" y="2460812"/>
            <a:ext cx="3563348" cy="9861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7" name="Picture 6" descr="Overlay-Blank.jpg"/>
            <p:cNvPicPr>
              <a:picLocks noChangeAspect="1"/>
            </p:cNvPicPr>
            <p:nvPr userDrawn="1"/>
          </p:nvPicPr>
          <p:blipFill>
            <a:blip r:embed="rId2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8" name="Picture 7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12/11/12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Blan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12/11/12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1"/>
          <p:cNvGrpSpPr/>
          <p:nvPr/>
        </p:nvGrpSpPr>
        <p:grpSpPr>
          <a:xfrm>
            <a:off x="4267200" y="0"/>
            <a:ext cx="4876800" cy="6858000"/>
            <a:chOff x="4267200" y="0"/>
            <a:chExt cx="4876800" cy="6858000"/>
          </a:xfrm>
        </p:grpSpPr>
        <p:pic>
          <p:nvPicPr>
            <p:cNvPr id="9" name="Picture 8" descr="Overlay-Blank.jpg"/>
            <p:cNvPicPr>
              <a:picLocks noChangeAspect="1"/>
            </p:cNvPicPr>
            <p:nvPr userDrawn="1"/>
          </p:nvPicPr>
          <p:blipFill>
            <a:blip r:embed="rId2"/>
            <a:srcRect l="4302" r="46875"/>
            <a:stretch>
              <a:fillRect/>
            </a:stretch>
          </p:blipFill>
          <p:spPr>
            <a:xfrm>
              <a:off x="4495800" y="0"/>
              <a:ext cx="4648200" cy="6858000"/>
            </a:xfrm>
            <a:prstGeom prst="rect">
              <a:avLst/>
            </a:prstGeom>
          </p:spPr>
        </p:pic>
        <p:pic>
          <p:nvPicPr>
            <p:cNvPr id="10" name="Picture 9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H="1">
              <a:off x="4267200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3612776" cy="1537447"/>
          </a:xfrm>
        </p:spPr>
        <p:txBody>
          <a:bodyPr anchor="b"/>
          <a:lstStyle>
            <a:lvl1pPr algn="ctr">
              <a:lnSpc>
                <a:spcPct val="100000"/>
              </a:lnSpc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85859" y="381001"/>
            <a:ext cx="3813174" cy="5697537"/>
          </a:xfrm>
        </p:spPr>
        <p:txBody>
          <a:bodyPr>
            <a:normAutofit/>
          </a:bodyPr>
          <a:lstStyle>
            <a:lvl1pPr>
              <a:defRPr sz="2400" b="0"/>
            </a:lvl1pPr>
            <a:lvl2pPr>
              <a:defRPr sz="2200" b="0"/>
            </a:lvl2pPr>
            <a:lvl3pPr>
              <a:defRPr sz="2000" b="0"/>
            </a:lvl3pPr>
            <a:lvl4pPr>
              <a:defRPr sz="1800" b="0"/>
            </a:lvl4pPr>
            <a:lvl5pPr>
              <a:defRPr sz="1800" b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2209801"/>
            <a:ext cx="3612776" cy="32004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12/11/12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67200" y="6356350"/>
            <a:ext cx="609600" cy="365125"/>
          </a:xfrm>
        </p:spPr>
        <p:txBody>
          <a:bodyPr/>
          <a:lstStyle>
            <a:lvl1pPr algn="ctr">
              <a:defRPr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92162" y="40341"/>
            <a:ext cx="7570787" cy="14119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2162" y="1761565"/>
            <a:ext cx="7570787" cy="42896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51812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06040A78-2A4B-4566-8626-79DE0D4C1085}" type="datetimeFigureOut">
              <a:rPr lang="en-US" smtClean="0"/>
              <a:t>12/11/12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67200" y="6356350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2035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mc:AlternateContent xmlns:mc="http://schemas.openxmlformats.org/markup-compatibility/2006" xmlns:p14="http://schemas.microsoft.com/office/powerpoint/2010/main">
    <mc:Choice Requires="p14">
      <p:transition spd="slow" p14:dur="8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xStyles>
    <p:titleStyle>
      <a:lvl1pPr algn="ctr" defTabSz="914400" rtl="0" eaLnBrk="1" latinLnBrk="0" hangingPunct="1">
        <a:lnSpc>
          <a:spcPts val="6000"/>
        </a:lnSpc>
        <a:spcBef>
          <a:spcPct val="0"/>
        </a:spcBef>
        <a:buNone/>
        <a:defRPr sz="5400" kern="1200">
          <a:solidFill>
            <a:schemeClr val="tx2"/>
          </a:solidFill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400"/>
        </a:spcBef>
        <a:buClr>
          <a:schemeClr val="accent1">
            <a:lumMod val="60000"/>
            <a:lumOff val="40000"/>
          </a:schemeClr>
        </a:buClr>
        <a:buFont typeface="Candara" pitchFamily="34" charset="0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tx2"/>
        </a:buClr>
        <a:buFont typeface="Candara" pitchFamily="34" charset="0"/>
        <a:buChar char="•"/>
        <a:defRPr sz="2600" kern="1200">
          <a:solidFill>
            <a:schemeClr val="tx2"/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Font typeface="Candara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tx2"/>
        </a:buClr>
        <a:buFont typeface="Candara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Font typeface="Candara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20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lang="en-US" sz="20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20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lang="en-US" sz="2000" kern="1200" dirty="0" smtClean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0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2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hyperlink" Target="http://vimeo.com/24562084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1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7.xml"/><Relationship Id="rId2" Type="http://schemas.openxmlformats.org/officeDocument/2006/relationships/diagramData" Target="../diagrams/data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Better World Books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Danielle Barth</a:t>
            </a:r>
            <a:endParaRPr lang="en-US" dirty="0"/>
          </a:p>
        </p:txBody>
      </p:sp>
      <p:pic>
        <p:nvPicPr>
          <p:cNvPr id="6" name="Picture Placeholder 5" descr="bwb.png"/>
          <p:cNvPicPr>
            <a:picLocks noGrp="1" noChangeAspect="1"/>
          </p:cNvPicPr>
          <p:nvPr>
            <p:ph type="pic" sz="quarter" idx="1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" b="8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176051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badi MT Condensed Extra Bold"/>
                <a:cs typeface="Abadi MT Condensed Extra Bold"/>
              </a:rPr>
              <a:t>Possibly you!</a:t>
            </a:r>
            <a:endParaRPr lang="en-US" dirty="0">
              <a:latin typeface="Abadi MT Condensed Extra Bold"/>
              <a:cs typeface="Abadi MT Condensed Extra Bold"/>
            </a:endParaRPr>
          </a:p>
        </p:txBody>
      </p:sp>
    </p:spTree>
    <p:extLst>
      <p:ext uri="{BB962C8B-B14F-4D97-AF65-F5344CB8AC3E}">
        <p14:creationId xmlns:p14="http://schemas.microsoft.com/office/powerpoint/2010/main" val="3741004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6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6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6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etterWorldBooksBin.gi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77" r="9065" b="5080"/>
          <a:stretch/>
        </p:blipFill>
        <p:spPr>
          <a:xfrm>
            <a:off x="2787079" y="158771"/>
            <a:ext cx="3739625" cy="6509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7031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They 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Founded in </a:t>
            </a:r>
            <a:r>
              <a:rPr lang="en-US" dirty="0" smtClean="0"/>
              <a:t>2002 by college students like us!</a:t>
            </a:r>
            <a:endParaRPr lang="en-US" dirty="0"/>
          </a:p>
          <a:p>
            <a:pPr lvl="0"/>
            <a:r>
              <a:rPr lang="en-US" dirty="0"/>
              <a:t>Social and environmental responsibility</a:t>
            </a:r>
          </a:p>
          <a:p>
            <a:pPr lvl="0"/>
            <a:r>
              <a:rPr lang="en-US" dirty="0"/>
              <a:t>Education and easy book access is a human rights</a:t>
            </a:r>
          </a:p>
          <a:p>
            <a:pPr lvl="0"/>
            <a:r>
              <a:rPr lang="en-US" dirty="0"/>
              <a:t>Free shipping worldwide, goes beyond your college campus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217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they</a:t>
            </a:r>
            <a:r>
              <a:rPr lang="fr-FR" dirty="0" smtClean="0"/>
              <a:t>’</a:t>
            </a:r>
            <a:r>
              <a:rPr lang="en-US" dirty="0" err="1" smtClean="0"/>
              <a:t>ve</a:t>
            </a:r>
            <a:r>
              <a:rPr lang="en-US" dirty="0" smtClean="0"/>
              <a:t> done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/>
              <a:t>Supports book </a:t>
            </a:r>
            <a:r>
              <a:rPr lang="en-US" dirty="0" smtClean="0"/>
              <a:t>drives, collects </a:t>
            </a:r>
            <a:r>
              <a:rPr lang="en-US" dirty="0"/>
              <a:t>used books and textbooks </a:t>
            </a:r>
            <a:r>
              <a:rPr lang="en-US" dirty="0" smtClean="0"/>
              <a:t>through network </a:t>
            </a:r>
            <a:r>
              <a:rPr lang="en-US" dirty="0"/>
              <a:t>of over 2,300 college campuses and partnerships with over 3,000 libraries nationwide (That’s us!)</a:t>
            </a:r>
          </a:p>
          <a:p>
            <a:pPr lvl="0"/>
            <a:r>
              <a:rPr lang="en-US" dirty="0"/>
              <a:t>58 million books into over $10.4 million in funding for literacy and education</a:t>
            </a:r>
          </a:p>
          <a:p>
            <a:pPr lvl="0"/>
            <a:r>
              <a:rPr lang="en-US" dirty="0"/>
              <a:t>Partner </a:t>
            </a:r>
            <a:r>
              <a:rPr lang="en-US" dirty="0" smtClean="0"/>
              <a:t>Programs: </a:t>
            </a:r>
            <a:r>
              <a:rPr lang="en-US" dirty="0"/>
              <a:t>Books for Africa, Room to Read, </a:t>
            </a:r>
            <a:r>
              <a:rPr lang="en-US" dirty="0" err="1"/>
              <a:t>Worldfund</a:t>
            </a:r>
            <a:r>
              <a:rPr lang="en-US" dirty="0"/>
              <a:t>, The </a:t>
            </a:r>
            <a:r>
              <a:rPr lang="en-US" dirty="0" smtClean="0"/>
              <a:t>National </a:t>
            </a:r>
            <a:r>
              <a:rPr lang="en-US" dirty="0"/>
              <a:t>Center for Family Literacy, and Invisible Children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69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08334"/>
            <a:ext cx="3612776" cy="1159142"/>
          </a:xfrm>
        </p:spPr>
        <p:txBody>
          <a:bodyPr/>
          <a:lstStyle/>
          <a:p>
            <a:r>
              <a:rPr lang="en-US" dirty="0" smtClean="0"/>
              <a:t>Literacy Partners and Cause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>
                <a:hlinkClick r:id="rId2"/>
              </a:rPr>
              <a:t>http://</a:t>
            </a:r>
            <a:r>
              <a:rPr lang="pt-BR" dirty="0" err="1">
                <a:hlinkClick r:id="rId2"/>
              </a:rPr>
              <a:t>vimeo.com</a:t>
            </a:r>
            <a:r>
              <a:rPr lang="pt-BR" dirty="0">
                <a:hlinkClick r:id="rId2"/>
              </a:rPr>
              <a:t>/24562084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1856977"/>
            <a:ext cx="3612776" cy="4529122"/>
          </a:xfrm>
        </p:spPr>
        <p:txBody>
          <a:bodyPr>
            <a:normAutofit/>
          </a:bodyPr>
          <a:lstStyle/>
          <a:p>
            <a:pPr lvl="0"/>
            <a:r>
              <a:rPr lang="en-US" sz="2800" dirty="0" smtClean="0"/>
              <a:t>-Provide </a:t>
            </a:r>
            <a:r>
              <a:rPr lang="en-US" sz="2800" dirty="0"/>
              <a:t>better lives and </a:t>
            </a:r>
            <a:r>
              <a:rPr lang="en-US" sz="2800" dirty="0" smtClean="0"/>
              <a:t>chance </a:t>
            </a:r>
            <a:r>
              <a:rPr lang="en-US" sz="2800" dirty="0"/>
              <a:t>for economic, social, and political freedom through out literacy</a:t>
            </a:r>
          </a:p>
          <a:p>
            <a:pPr lvl="0"/>
            <a:r>
              <a:rPr lang="en-US" sz="2800" dirty="0" smtClean="0"/>
              <a:t>-Break </a:t>
            </a:r>
            <a:r>
              <a:rPr lang="en-US" sz="2800" dirty="0"/>
              <a:t>cycle of poverty and ignorance</a:t>
            </a:r>
          </a:p>
          <a:p>
            <a:pPr lvl="0"/>
            <a:r>
              <a:rPr lang="en-US" sz="2800" dirty="0" smtClean="0"/>
              <a:t>-Work </a:t>
            </a:r>
            <a:r>
              <a:rPr lang="en-US" sz="2800" dirty="0"/>
              <a:t>with non profit partners to make change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5172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Impact!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792162" y="1761565"/>
            <a:ext cx="7570787" cy="2137131"/>
          </a:xfrm>
        </p:spPr>
        <p:txBody>
          <a:bodyPr/>
          <a:lstStyle/>
          <a:p>
            <a:pPr lvl="0"/>
            <a:r>
              <a:rPr lang="en-US" dirty="0"/>
              <a:t>You purchase a book, they donate a book to someone in need!</a:t>
            </a:r>
          </a:p>
          <a:p>
            <a:pPr lvl="0"/>
            <a:r>
              <a:rPr lang="en-US" dirty="0"/>
              <a:t>Literacy Funding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045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Funds raised since January 1, 2012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43424" y="1764117"/>
            <a:ext cx="489557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-Millions </a:t>
            </a:r>
            <a:r>
              <a:rPr lang="en-US" sz="3200" dirty="0"/>
              <a:t>of dollars for literacy funding, education, nonprofits, college service clubs (like </a:t>
            </a:r>
            <a:r>
              <a:rPr lang="en-US" sz="3200" dirty="0" smtClean="0"/>
              <a:t>us!)</a:t>
            </a:r>
            <a:endParaRPr lang="en-US" sz="3200" dirty="0"/>
          </a:p>
          <a:p>
            <a:r>
              <a:rPr lang="en-US" sz="3200" dirty="0"/>
              <a:t>-donated millions of books to Africa and other nonprofits</a:t>
            </a:r>
          </a:p>
          <a:p>
            <a:pPr lvl="0" defTabSz="457200">
              <a:defRPr/>
            </a:pPr>
            <a:r>
              <a:rPr lang="en-US" sz="3200" dirty="0"/>
              <a:t>-LEAP Grant (</a:t>
            </a:r>
            <a:r>
              <a:rPr lang="en-US" sz="3200" b="1" dirty="0"/>
              <a:t>L</a:t>
            </a:r>
            <a:r>
              <a:rPr lang="en-US" sz="3200" dirty="0"/>
              <a:t>iteracy and </a:t>
            </a:r>
            <a:r>
              <a:rPr lang="en-US" sz="3200" b="1" dirty="0"/>
              <a:t>E</a:t>
            </a:r>
            <a:r>
              <a:rPr lang="en-US" sz="3200" dirty="0"/>
              <a:t>ducation in </a:t>
            </a:r>
            <a:r>
              <a:rPr lang="en-US" sz="3200" b="1" dirty="0"/>
              <a:t>A</a:t>
            </a:r>
            <a:r>
              <a:rPr lang="en-US" sz="3200" dirty="0"/>
              <a:t>ction </a:t>
            </a:r>
            <a:r>
              <a:rPr lang="en-US" sz="3200" b="1" dirty="0"/>
              <a:t>P</a:t>
            </a:r>
            <a:r>
              <a:rPr lang="en-US" sz="3200" dirty="0"/>
              <a:t>rogram)</a:t>
            </a:r>
          </a:p>
          <a:p>
            <a:endParaRPr lang="en-US" sz="3200" dirty="0"/>
          </a:p>
        </p:txBody>
      </p:sp>
      <p:pic>
        <p:nvPicPr>
          <p:cNvPr id="6" name="Content Placeholder 3" descr="Better-World-Books.jpg"/>
          <p:cNvPicPr>
            <a:picLocks noGrp="1" noChangeAspect="1"/>
          </p:cNvPicPr>
          <p:nvPr>
            <p:ph sz="half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84" r="26784"/>
          <a:stretch>
            <a:fillRect/>
          </a:stretch>
        </p:blipFill>
        <p:spPr>
          <a:xfrm>
            <a:off x="5210765" y="2028733"/>
            <a:ext cx="3651121" cy="4286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3423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 our campus!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n-US" dirty="0"/>
              <a:t>Run a book drive and develop strong communication and leadership!</a:t>
            </a:r>
          </a:p>
          <a:p>
            <a:pPr lvl="0"/>
            <a:r>
              <a:rPr lang="en-US" dirty="0"/>
              <a:t>Earn money for each accepted book they receive</a:t>
            </a:r>
          </a:p>
          <a:p>
            <a:pPr lvl="0"/>
            <a:r>
              <a:rPr lang="en-US" dirty="0"/>
              <a:t>Help students receive book who truly need them</a:t>
            </a:r>
          </a:p>
          <a:p>
            <a:pPr lvl="0"/>
            <a:r>
              <a:rPr lang="en-US" dirty="0" smtClean="0"/>
              <a:t>Better </a:t>
            </a:r>
            <a:r>
              <a:rPr lang="en-US" dirty="0"/>
              <a:t>World Books provides collection bins, marketing and shipping materials and pays for shipping!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293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138445767"/>
              </p:ext>
            </p:extLst>
          </p:nvPr>
        </p:nvGraphicFramePr>
        <p:xfrm>
          <a:off x="1012447" y="529235"/>
          <a:ext cx="7013634" cy="57862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8226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2670" y="1851212"/>
            <a:ext cx="7479250" cy="1730375"/>
          </a:xfrm>
        </p:spPr>
        <p:txBody>
          <a:bodyPr/>
          <a:lstStyle/>
          <a:p>
            <a:r>
              <a:rPr lang="en-US" dirty="0" smtClean="0">
                <a:latin typeface="Abadi MT Condensed Extra Bold"/>
                <a:cs typeface="Abadi MT Condensed Extra Bold"/>
              </a:rPr>
              <a:t>Future Donators…</a:t>
            </a:r>
            <a:endParaRPr lang="en-US" dirty="0">
              <a:latin typeface="Abadi MT Condensed Extra Bold"/>
              <a:cs typeface="Abadi MT Condensed Extra Bold"/>
            </a:endParaRPr>
          </a:p>
        </p:txBody>
      </p:sp>
    </p:spTree>
    <p:extLst>
      <p:ext uri="{BB962C8B-B14F-4D97-AF65-F5344CB8AC3E}">
        <p14:creationId xmlns:p14="http://schemas.microsoft.com/office/powerpoint/2010/main" val="1565855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Infusion">
  <a:themeElements>
    <a:clrScheme name="Infusion">
      <a:dk1>
        <a:sysClr val="windowText" lastClr="000000"/>
      </a:dk1>
      <a:lt1>
        <a:sysClr val="window" lastClr="FFFFFF"/>
      </a:lt1>
      <a:dk2>
        <a:srgbClr val="2F1F58"/>
      </a:dk2>
      <a:lt2>
        <a:srgbClr val="B7A9E0"/>
      </a:lt2>
      <a:accent1>
        <a:srgbClr val="8C73D0"/>
      </a:accent1>
      <a:accent2>
        <a:srgbClr val="C2E8C4"/>
      </a:accent2>
      <a:accent3>
        <a:srgbClr val="C5A6E8"/>
      </a:accent3>
      <a:accent4>
        <a:srgbClr val="B45EC7"/>
      </a:accent4>
      <a:accent5>
        <a:srgbClr val="9FDAFB"/>
      </a:accent5>
      <a:accent6>
        <a:srgbClr val="95C5B0"/>
      </a:accent6>
      <a:hlink>
        <a:srgbClr val="744AE0"/>
      </a:hlink>
      <a:folHlink>
        <a:srgbClr val="8D8AD1"/>
      </a:folHlink>
    </a:clrScheme>
    <a:fontScheme name="Infusion">
      <a:majorFont>
        <a:latin typeface="Mistral"/>
        <a:ea typeface=""/>
        <a:cs typeface=""/>
        <a:font script="Jpan" typeface="ＤＦＰ行書体"/>
        <a:font script="Hans" typeface="宋体"/>
        <a:font script="Hant" typeface="新細明體"/>
      </a:majorFont>
      <a:minorFont>
        <a:latin typeface="Candara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Infusion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70000"/>
                <a:satMod val="120000"/>
              </a:schemeClr>
              <a:schemeClr val="phClr">
                <a:tint val="70000"/>
                <a:satMod val="300000"/>
                <a:lumMod val="125000"/>
              </a:schemeClr>
            </a:duotone>
          </a:blip>
          <a:tile tx="0" ty="0" sx="50000" sy="5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70000"/>
                <a:satMod val="120000"/>
              </a:schemeClr>
              <a:schemeClr val="phClr">
                <a:tint val="70000"/>
                <a:satMod val="135000"/>
              </a:schemeClr>
            </a:duotone>
          </a:blip>
          <a:tile tx="0" ty="0" sx="40000" sy="40000" flip="none" algn="tl"/>
        </a:blipFill>
      </a:fillStyleLst>
      <a:lnStyleLst>
        <a:ln w="38100" cap="flat" cmpd="sng" algn="ctr">
          <a:solidFill>
            <a:schemeClr val="phClr">
              <a:alpha val="70000"/>
              <a:satMod val="105000"/>
            </a:schemeClr>
          </a:solidFill>
          <a:prstDash val="solid"/>
          <a:miter/>
        </a:ln>
        <a:ln w="50800" cap="flat" cmpd="sng" algn="ctr">
          <a:solidFill>
            <a:schemeClr val="phClr">
              <a:alpha val="50000"/>
            </a:schemeClr>
          </a:solidFill>
          <a:prstDash val="solid"/>
          <a:miter/>
        </a:ln>
        <a:ln w="88900" cap="flat" cmpd="sng" algn="ctr">
          <a:solidFill>
            <a:schemeClr val="phClr">
              <a:alpha val="40000"/>
            </a:schemeClr>
          </a:solidFill>
          <a:prstDash val="solid"/>
          <a:miter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innerShdw blurRad="190500" dir="13500000">
              <a:srgbClr val="000000">
                <a:alpha val="50000"/>
              </a:srgbClr>
            </a:innerShdw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blipFill rotWithShape="1">
          <a:blip xmlns:r="http://schemas.openxmlformats.org/officeDocument/2006/relationships" r:embed="rId3">
            <a:duotone>
              <a:schemeClr val="phClr">
                <a:shade val="70000"/>
                <a:satMod val="500000"/>
                <a:lumMod val="50000"/>
              </a:schemeClr>
              <a:schemeClr val="phClr">
                <a:satMod val="800000"/>
                <a:lumMod val="250000"/>
              </a:schemeClr>
            </a:duotone>
          </a:blip>
          <a:stretch/>
        </a:blipFill>
        <a:blipFill rotWithShape="1">
          <a:blip xmlns:r="http://schemas.openxmlformats.org/officeDocument/2006/relationships" r:embed="rId4">
            <a:duotone>
              <a:schemeClr val="phClr">
                <a:shade val="70000"/>
                <a:satMod val="500000"/>
                <a:lumMod val="50000"/>
              </a:schemeClr>
              <a:schemeClr val="phClr">
                <a:satMod val="800000"/>
                <a:lumMod val="250000"/>
              </a:schemeClr>
            </a:duotone>
          </a:blip>
          <a:stretch/>
        </a:blipFill>
        <a:blipFill rotWithShape="1">
          <a:blip xmlns:r="http://schemas.openxmlformats.org/officeDocument/2006/relationships" r:embed="rId5">
            <a:duotone>
              <a:schemeClr val="phClr">
                <a:shade val="70000"/>
                <a:satMod val="500000"/>
                <a:lumMod val="50000"/>
              </a:schemeClr>
              <a:schemeClr val="phClr">
                <a:satMod val="800000"/>
                <a:lumMod val="2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Infusion.thmx</Template>
  <TotalTime>220</TotalTime>
  <Words>362</Words>
  <Application>Microsoft Macintosh PowerPoint</Application>
  <PresentationFormat>On-screen Show (4:3)</PresentationFormat>
  <Paragraphs>41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Infusion</vt:lpstr>
      <vt:lpstr>Better World Books</vt:lpstr>
      <vt:lpstr>Who They Are</vt:lpstr>
      <vt:lpstr>What they’ve done</vt:lpstr>
      <vt:lpstr>Literacy Partners and Cause</vt:lpstr>
      <vt:lpstr>Impact!</vt:lpstr>
      <vt:lpstr>Funds raised since January 1, 2012 </vt:lpstr>
      <vt:lpstr>On our campus!</vt:lpstr>
      <vt:lpstr>The Process</vt:lpstr>
      <vt:lpstr>Future Donators…</vt:lpstr>
      <vt:lpstr>Possibly you!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Better World Books</dc:title>
  <dc:creator>Danielle Barth</dc:creator>
  <cp:lastModifiedBy>Danielle Barth</cp:lastModifiedBy>
  <cp:revision>24</cp:revision>
  <dcterms:created xsi:type="dcterms:W3CDTF">2012-08-24T19:04:47Z</dcterms:created>
  <dcterms:modified xsi:type="dcterms:W3CDTF">2012-12-12T02:27:05Z</dcterms:modified>
</cp:coreProperties>
</file>