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5/8/12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May 8,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 Women's LACROSSE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0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">
        <p:fade/>
      </p:transition>
    </mc:Choice>
    <mc:Fallback>
      <p:transition xmlns:p14="http://schemas.microsoft.com/office/powerpoint/2010/main" spd="med" advTm="1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ax team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41" b="2524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Adelphi Women's lacrosse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7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">
        <p:fade/>
      </p:transition>
    </mc:Choice>
    <mc:Fallback>
      <p:transition xmlns:p14="http://schemas.microsoft.com/office/powerpoint/2010/main" spd="med" advTm="100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mps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108" t="25552" r="13108" b="37310"/>
          <a:stretch/>
        </p:blipFill>
        <p:spPr>
          <a:xfrm>
            <a:off x="-548372" y="2016784"/>
            <a:ext cx="5769783" cy="285711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10 Conference CHAMPS!</a:t>
            </a:r>
            <a:endParaRPr lang="en-US" dirty="0"/>
          </a:p>
        </p:txBody>
      </p:sp>
      <p:pic>
        <p:nvPicPr>
          <p:cNvPr id="6" name="Picture 5" descr="ne 10 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599" y="2016784"/>
            <a:ext cx="30353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09991"/>
      </p:ext>
    </p:extLst>
  </p:cSld>
  <p:clrMapOvr>
    <a:masterClrMapping/>
  </p:clrMapOvr>
  <p:transition xmlns:p14="http://schemas.microsoft.com/office/powerpoint/2010/main" spd="slow" advTm="1000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56</TotalTime>
  <Words>12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 Tie</vt:lpstr>
      <vt:lpstr>D2 Women's LACROSSE </vt:lpstr>
      <vt:lpstr>Adelphi Women's lacrosse</vt:lpstr>
      <vt:lpstr>Ne 10 Conference CHAMPS!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D2 Women's LACROSSE </dc:title>
  <dc:creator>Danielle Jaycox</dc:creator>
  <cp:lastModifiedBy>Danielle Jaycox</cp:lastModifiedBy>
  <cp:revision>4</cp:revision>
  <dcterms:created xsi:type="dcterms:W3CDTF">2012-05-09T01:43:00Z</dcterms:created>
  <dcterms:modified xsi:type="dcterms:W3CDTF">2012-05-09T02:39:27Z</dcterms:modified>
</cp:coreProperties>
</file>