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43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130425"/>
            <a:ext cx="7772400" cy="1470025"/>
          </a:xfrm>
        </p:spPr>
        <p:txBody>
          <a:bodyPr/>
          <a:lstStyle>
            <a:lvl1pPr>
              <a:defRPr/>
            </a:lvl1pPr>
          </a:lstStyle>
          <a:p>
            <a:r>
              <a:rPr lang="en-US" dirty="0" smtClean="0"/>
              <a:t>STUDY TIPS!</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F232FB18-0858-449E-9CB6-7675A49AB57C}" type="datetimeFigureOut">
              <a:rPr lang="en-US" smtClean="0"/>
              <a:t>12/18/2012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826D94-856B-4336-910C-B290359AEDDA}"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998152" y="0"/>
            <a:ext cx="6171248" cy="1532527"/>
          </a:xfrm>
          <a:prstGeom prst="rect">
            <a:avLst/>
          </a:prstGeom>
        </p:spPr>
      </p:pic>
    </p:spTree>
    <p:extLst>
      <p:ext uri="{BB962C8B-B14F-4D97-AF65-F5344CB8AC3E}">
        <p14:creationId xmlns:p14="http://schemas.microsoft.com/office/powerpoint/2010/main" val="309049446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32FB18-0858-449E-9CB6-7675A49AB57C}" type="datetimeFigureOut">
              <a:rPr lang="en-US" smtClean="0"/>
              <a:t>12/18/2012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826D94-856B-4336-910C-B290359AEDDA}" type="slidenum">
              <a:rPr lang="en-US" smtClean="0"/>
              <a:t>‹#›</a:t>
            </a:fld>
            <a:endParaRPr lang="en-US"/>
          </a:p>
        </p:txBody>
      </p:sp>
    </p:spTree>
    <p:extLst>
      <p:ext uri="{BB962C8B-B14F-4D97-AF65-F5344CB8AC3E}">
        <p14:creationId xmlns:p14="http://schemas.microsoft.com/office/powerpoint/2010/main" val="34159890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32FB18-0858-449E-9CB6-7675A49AB57C}" type="datetimeFigureOut">
              <a:rPr lang="en-US" smtClean="0"/>
              <a:t>12/18/2012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826D94-856B-4336-910C-B290359AEDDA}" type="slidenum">
              <a:rPr lang="en-US" smtClean="0"/>
              <a:t>‹#›</a:t>
            </a:fld>
            <a:endParaRPr lang="en-US"/>
          </a:p>
        </p:txBody>
      </p:sp>
    </p:spTree>
    <p:extLst>
      <p:ext uri="{BB962C8B-B14F-4D97-AF65-F5344CB8AC3E}">
        <p14:creationId xmlns:p14="http://schemas.microsoft.com/office/powerpoint/2010/main" val="1002103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32FB18-0858-449E-9CB6-7675A49AB57C}" type="datetimeFigureOut">
              <a:rPr lang="en-US" smtClean="0"/>
              <a:t>12/18/2012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826D94-856B-4336-910C-B290359AEDDA}" type="slidenum">
              <a:rPr lang="en-US" smtClean="0"/>
              <a:t>‹#›</a:t>
            </a:fld>
            <a:endParaRPr lang="en-US"/>
          </a:p>
        </p:txBody>
      </p:sp>
    </p:spTree>
    <p:extLst>
      <p:ext uri="{BB962C8B-B14F-4D97-AF65-F5344CB8AC3E}">
        <p14:creationId xmlns:p14="http://schemas.microsoft.com/office/powerpoint/2010/main" val="3553152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32FB18-0858-449E-9CB6-7675A49AB57C}" type="datetimeFigureOut">
              <a:rPr lang="en-US" smtClean="0"/>
              <a:t>12/18/2012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826D94-856B-4336-910C-B290359AEDDA}" type="slidenum">
              <a:rPr lang="en-US" smtClean="0"/>
              <a:t>‹#›</a:t>
            </a:fld>
            <a:endParaRPr lang="en-US"/>
          </a:p>
        </p:txBody>
      </p:sp>
    </p:spTree>
    <p:extLst>
      <p:ext uri="{BB962C8B-B14F-4D97-AF65-F5344CB8AC3E}">
        <p14:creationId xmlns:p14="http://schemas.microsoft.com/office/powerpoint/2010/main" val="1982268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232FB18-0858-449E-9CB6-7675A49AB57C}" type="datetimeFigureOut">
              <a:rPr lang="en-US" smtClean="0"/>
              <a:t>12/18/2012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826D94-856B-4336-910C-B290359AEDDA}" type="slidenum">
              <a:rPr lang="en-US" smtClean="0"/>
              <a:t>‹#›</a:t>
            </a:fld>
            <a:endParaRPr lang="en-US"/>
          </a:p>
        </p:txBody>
      </p:sp>
    </p:spTree>
    <p:extLst>
      <p:ext uri="{BB962C8B-B14F-4D97-AF65-F5344CB8AC3E}">
        <p14:creationId xmlns:p14="http://schemas.microsoft.com/office/powerpoint/2010/main" val="4017629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232FB18-0858-449E-9CB6-7675A49AB57C}" type="datetimeFigureOut">
              <a:rPr lang="en-US" smtClean="0"/>
              <a:t>12/18/2012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C826D94-856B-4336-910C-B290359AEDDA}" type="slidenum">
              <a:rPr lang="en-US" smtClean="0"/>
              <a:t>‹#›</a:t>
            </a:fld>
            <a:endParaRPr lang="en-US"/>
          </a:p>
        </p:txBody>
      </p:sp>
    </p:spTree>
    <p:extLst>
      <p:ext uri="{BB962C8B-B14F-4D97-AF65-F5344CB8AC3E}">
        <p14:creationId xmlns:p14="http://schemas.microsoft.com/office/powerpoint/2010/main" val="2957777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232FB18-0858-449E-9CB6-7675A49AB57C}" type="datetimeFigureOut">
              <a:rPr lang="en-US" smtClean="0"/>
              <a:t>12/18/2012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C826D94-856B-4336-910C-B290359AEDDA}" type="slidenum">
              <a:rPr lang="en-US" smtClean="0"/>
              <a:t>‹#›</a:t>
            </a:fld>
            <a:endParaRPr lang="en-US"/>
          </a:p>
        </p:txBody>
      </p:sp>
    </p:spTree>
    <p:extLst>
      <p:ext uri="{BB962C8B-B14F-4D97-AF65-F5344CB8AC3E}">
        <p14:creationId xmlns:p14="http://schemas.microsoft.com/office/powerpoint/2010/main" val="2695250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32FB18-0858-449E-9CB6-7675A49AB57C}" type="datetimeFigureOut">
              <a:rPr lang="en-US" smtClean="0"/>
              <a:t>12/18/2012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C826D94-856B-4336-910C-B290359AEDDA}" type="slidenum">
              <a:rPr lang="en-US" smtClean="0"/>
              <a:t>‹#›</a:t>
            </a:fld>
            <a:endParaRPr lang="en-US"/>
          </a:p>
        </p:txBody>
      </p:sp>
    </p:spTree>
    <p:extLst>
      <p:ext uri="{BB962C8B-B14F-4D97-AF65-F5344CB8AC3E}">
        <p14:creationId xmlns:p14="http://schemas.microsoft.com/office/powerpoint/2010/main" val="614297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32FB18-0858-449E-9CB6-7675A49AB57C}" type="datetimeFigureOut">
              <a:rPr lang="en-US" smtClean="0"/>
              <a:t>12/18/2012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826D94-856B-4336-910C-B290359AEDDA}" type="slidenum">
              <a:rPr lang="en-US" smtClean="0"/>
              <a:t>‹#›</a:t>
            </a:fld>
            <a:endParaRPr lang="en-US"/>
          </a:p>
        </p:txBody>
      </p:sp>
    </p:spTree>
    <p:extLst>
      <p:ext uri="{BB962C8B-B14F-4D97-AF65-F5344CB8AC3E}">
        <p14:creationId xmlns:p14="http://schemas.microsoft.com/office/powerpoint/2010/main" val="3233578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32FB18-0858-449E-9CB6-7675A49AB57C}" type="datetimeFigureOut">
              <a:rPr lang="en-US" smtClean="0"/>
              <a:t>12/18/2012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826D94-856B-4336-910C-B290359AEDDA}" type="slidenum">
              <a:rPr lang="en-US" smtClean="0"/>
              <a:t>‹#›</a:t>
            </a:fld>
            <a:endParaRPr lang="en-US"/>
          </a:p>
        </p:txBody>
      </p:sp>
    </p:spTree>
    <p:extLst>
      <p:ext uri="{BB962C8B-B14F-4D97-AF65-F5344CB8AC3E}">
        <p14:creationId xmlns:p14="http://schemas.microsoft.com/office/powerpoint/2010/main" val="1622432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32FB18-0858-449E-9CB6-7675A49AB57C}" type="datetimeFigureOut">
              <a:rPr lang="en-US" smtClean="0"/>
              <a:t>12/18/2012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826D94-856B-4336-910C-B290359AEDDA}" type="slidenum">
              <a:rPr lang="en-US" smtClean="0"/>
              <a:t>‹#›</a:t>
            </a:fld>
            <a:endParaRPr lang="en-US"/>
          </a:p>
        </p:txBody>
      </p:sp>
    </p:spTree>
    <p:extLst>
      <p:ext uri="{BB962C8B-B14F-4D97-AF65-F5344CB8AC3E}">
        <p14:creationId xmlns:p14="http://schemas.microsoft.com/office/powerpoint/2010/main" val="19343002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www.cod.edu/people/faculty/fancher/study.htm"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28800"/>
            <a:ext cx="7772400" cy="1470025"/>
          </a:xfrm>
        </p:spPr>
        <p:txBody>
          <a:bodyPr/>
          <a:lstStyle/>
          <a:p>
            <a:r>
              <a:rPr lang="en-US" dirty="0" smtClean="0"/>
              <a:t>Study Tips!</a:t>
            </a:r>
            <a:endParaRPr lang="en-US" dirty="0"/>
          </a:p>
        </p:txBody>
      </p:sp>
      <p:sp>
        <p:nvSpPr>
          <p:cNvPr id="3" name="Subtitle 2"/>
          <p:cNvSpPr>
            <a:spLocks noGrp="1"/>
          </p:cNvSpPr>
          <p:nvPr>
            <p:ph type="subTitle" idx="1"/>
          </p:nvPr>
        </p:nvSpPr>
        <p:spPr/>
        <p:txBody>
          <a:bodyPr/>
          <a:lstStyle/>
          <a:p>
            <a:r>
              <a:rPr lang="en-US" dirty="0" smtClean="0"/>
              <a:t>Proper ways to study for your next test!</a:t>
            </a:r>
            <a:endParaRPr lang="en-US" dirty="0"/>
          </a:p>
        </p:txBody>
      </p:sp>
    </p:spTree>
    <p:extLst>
      <p:ext uri="{BB962C8B-B14F-4D97-AF65-F5344CB8AC3E}">
        <p14:creationId xmlns:p14="http://schemas.microsoft.com/office/powerpoint/2010/main" val="10048459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1) DO NOT TEXT DURING CLASS</a:t>
            </a:r>
            <a:endParaRPr lang="en-US" dirty="0"/>
          </a:p>
        </p:txBody>
      </p:sp>
      <p:sp>
        <p:nvSpPr>
          <p:cNvPr id="5" name="Subtitle 4"/>
          <p:cNvSpPr>
            <a:spLocks noGrp="1"/>
          </p:cNvSpPr>
          <p:nvPr>
            <p:ph type="subTitle" idx="1"/>
          </p:nvPr>
        </p:nvSpPr>
        <p:spPr/>
        <p:txBody>
          <a:bodyPr>
            <a:normAutofit fontScale="92500" lnSpcReduction="10000"/>
          </a:bodyPr>
          <a:lstStyle/>
          <a:p>
            <a:r>
              <a:rPr lang="en-US" dirty="0" smtClean="0"/>
              <a:t>This helps because you can fully absorb everything the teacher is saying instead of distracting yourself with friends and social media!</a:t>
            </a:r>
            <a:endParaRPr lang="en-US" dirty="0"/>
          </a:p>
        </p:txBody>
      </p:sp>
    </p:spTree>
    <p:extLst>
      <p:ext uri="{BB962C8B-B14F-4D97-AF65-F5344CB8AC3E}">
        <p14:creationId xmlns:p14="http://schemas.microsoft.com/office/powerpoint/2010/main" val="2855095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wipe(down)">
                                      <p:cBhvr>
                                        <p:cTn id="14"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US" dirty="0" smtClean="0"/>
              <a:t>2) TURN OF THE INTERNET WHEN YOU ARE STUDYING FROM A COMPUTER!</a:t>
            </a:r>
            <a:endParaRPr lang="en-US" dirty="0"/>
          </a:p>
        </p:txBody>
      </p:sp>
      <p:sp>
        <p:nvSpPr>
          <p:cNvPr id="5" name="Subtitle 4"/>
          <p:cNvSpPr>
            <a:spLocks noGrp="1"/>
          </p:cNvSpPr>
          <p:nvPr>
            <p:ph type="subTitle" idx="1"/>
          </p:nvPr>
        </p:nvSpPr>
        <p:spPr/>
        <p:txBody>
          <a:bodyPr>
            <a:normAutofit fontScale="85000" lnSpcReduction="10000"/>
          </a:bodyPr>
          <a:lstStyle/>
          <a:p>
            <a:r>
              <a:rPr lang="en-US" dirty="0" smtClean="0"/>
              <a:t>This will help you a lot, especially if you are easily distracted. All computers come with the ability to turn the wireless connection off, so take advantage of this and DO IT!.</a:t>
            </a:r>
            <a:endParaRPr lang="en-US" dirty="0"/>
          </a:p>
        </p:txBody>
      </p:sp>
    </p:spTree>
    <p:extLst>
      <p:ext uri="{BB962C8B-B14F-4D97-AF65-F5344CB8AC3E}">
        <p14:creationId xmlns:p14="http://schemas.microsoft.com/office/powerpoint/2010/main" val="3812233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heel(1)">
                                      <p:cBhvr>
                                        <p:cTn id="7" dur="2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3) MAKE FLASHCARDS.</a:t>
            </a:r>
            <a:endParaRPr lang="en-US" dirty="0"/>
          </a:p>
        </p:txBody>
      </p:sp>
      <p:sp>
        <p:nvSpPr>
          <p:cNvPr id="5" name="Subtitle 4"/>
          <p:cNvSpPr>
            <a:spLocks noGrp="1"/>
          </p:cNvSpPr>
          <p:nvPr>
            <p:ph type="subTitle" idx="1"/>
          </p:nvPr>
        </p:nvSpPr>
        <p:spPr/>
        <p:txBody>
          <a:bodyPr>
            <a:normAutofit fontScale="85000" lnSpcReduction="20000"/>
          </a:bodyPr>
          <a:lstStyle/>
          <a:p>
            <a:r>
              <a:rPr lang="en-US" dirty="0" smtClean="0"/>
              <a:t>This helps because sometimes when you read off of your notes you tend to look at all of the information, while on flashcards you can challenge yourself and see if you know the answers!</a:t>
            </a:r>
            <a:endParaRPr lang="en-US" dirty="0"/>
          </a:p>
        </p:txBody>
      </p:sp>
    </p:spTree>
    <p:extLst>
      <p:ext uri="{BB962C8B-B14F-4D97-AF65-F5344CB8AC3E}">
        <p14:creationId xmlns:p14="http://schemas.microsoft.com/office/powerpoint/2010/main" val="2264689866"/>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Here is a link to some more study tips!</a:t>
            </a:r>
            <a:endParaRPr lang="en-US" dirty="0"/>
          </a:p>
        </p:txBody>
      </p:sp>
      <p:sp>
        <p:nvSpPr>
          <p:cNvPr id="5" name="Subtitle 4"/>
          <p:cNvSpPr>
            <a:spLocks noGrp="1"/>
          </p:cNvSpPr>
          <p:nvPr>
            <p:ph type="subTitle" idx="1"/>
          </p:nvPr>
        </p:nvSpPr>
        <p:spPr/>
        <p:txBody>
          <a:bodyPr/>
          <a:lstStyle/>
          <a:p>
            <a:r>
              <a:rPr lang="en-US" dirty="0" smtClean="0">
                <a:hlinkClick r:id="rId2"/>
              </a:rPr>
              <a:t>http://www.cod.edu/people/faculty/fancher/study.htm</a:t>
            </a:r>
            <a:endParaRPr lang="en-US" dirty="0"/>
          </a:p>
        </p:txBody>
      </p:sp>
    </p:spTree>
    <p:extLst>
      <p:ext uri="{BB962C8B-B14F-4D97-AF65-F5344CB8AC3E}">
        <p14:creationId xmlns:p14="http://schemas.microsoft.com/office/powerpoint/2010/main" val="8931208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145</Words>
  <Application>Microsoft Office PowerPoint</Application>
  <PresentationFormat>On-screen Show (4:3)</PresentationFormat>
  <Paragraphs>10</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Study Tips!</vt:lpstr>
      <vt:lpstr>1) DO NOT TEXT DURING CLASS</vt:lpstr>
      <vt:lpstr>2) TURN OF THE INTERNET WHEN YOU ARE STUDYING FROM A COMPUTER!</vt:lpstr>
      <vt:lpstr>3) MAKE FLASHCARDS.</vt:lpstr>
      <vt:lpstr>Here is a link to some more study tips!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Study Tips!</dc:title>
  <dc:creator>Courtney</dc:creator>
  <cp:lastModifiedBy>Courtney</cp:lastModifiedBy>
  <cp:revision>4</cp:revision>
  <dcterms:created xsi:type="dcterms:W3CDTF">2012-12-19T01:42:26Z</dcterms:created>
  <dcterms:modified xsi:type="dcterms:W3CDTF">2012-12-19T02:01:10Z</dcterms:modified>
</cp:coreProperties>
</file>