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8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3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7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0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7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0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DC47-E5FB-4928-BC26-AC1342F8B425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0A30-B0D7-4E1D-9B5C-C74633A2A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gress.audius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Cars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Audi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352800"/>
            <a:ext cx="2695238" cy="1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0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Cars   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2013-05-14T13:38:52Z</dcterms:created>
  <dcterms:modified xsi:type="dcterms:W3CDTF">2013-05-14T14:18:23Z</dcterms:modified>
</cp:coreProperties>
</file>