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5371-A174-40FB-BF55-9FC4F328ABD9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2ADC-CFA8-48FC-898F-F4A5F9A0D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5371-A174-40FB-BF55-9FC4F328ABD9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2ADC-CFA8-48FC-898F-F4A5F9A0D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5371-A174-40FB-BF55-9FC4F328ABD9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2ADC-CFA8-48FC-898F-F4A5F9A0D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5371-A174-40FB-BF55-9FC4F328ABD9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2ADC-CFA8-48FC-898F-F4A5F9A0D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5371-A174-40FB-BF55-9FC4F328ABD9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2ADC-CFA8-48FC-898F-F4A5F9A0D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5371-A174-40FB-BF55-9FC4F328ABD9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2ADC-CFA8-48FC-898F-F4A5F9A0D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5371-A174-40FB-BF55-9FC4F328ABD9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2ADC-CFA8-48FC-898F-F4A5F9A0D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5371-A174-40FB-BF55-9FC4F328ABD9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2ADC-CFA8-48FC-898F-F4A5F9A0D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5371-A174-40FB-BF55-9FC4F328ABD9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2ADC-CFA8-48FC-898F-F4A5F9A0D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5371-A174-40FB-BF55-9FC4F328ABD9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2ADC-CFA8-48FC-898F-F4A5F9A0D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5371-A174-40FB-BF55-9FC4F328ABD9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2ADC-CFA8-48FC-898F-F4A5F9A0D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5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A5371-A174-40FB-BF55-9FC4F328ABD9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F2ADC-CFA8-48FC-898F-F4A5F9A0D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absolutepunk.net/artists/showlink.php?do=showdetails&amp;l=4905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feature=player_embedded&amp;v=gx2GyouQ8kc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smnD7gPW_G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4">
                    <a:lumMod val="50000"/>
                  </a:schemeClr>
                </a:solidFill>
                <a:latin typeface="Adobe Garamond Pro Bold" pitchFamily="18" charset="0"/>
              </a:rPr>
              <a:t>News!</a:t>
            </a:r>
            <a:endParaRPr lang="en-US" sz="6600" dirty="0">
              <a:solidFill>
                <a:schemeClr val="accent4">
                  <a:lumMod val="50000"/>
                </a:schemeClr>
              </a:solidFill>
              <a:latin typeface="Adobe Garamond Pro Bol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581400"/>
            <a:ext cx="7772400" cy="2827256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rgbClr val="0070C0"/>
                </a:solidFill>
                <a:latin typeface="Adobe Caslon Pro Bold" pitchFamily="18" charset="0"/>
              </a:rPr>
              <a:t>	Mayday Parade are currently on the Spring Fever Tour with Pierce the Veil and All Time Low.</a:t>
            </a:r>
          </a:p>
          <a:p>
            <a:pPr algn="l"/>
            <a:r>
              <a:rPr lang="en-US" sz="2400" dirty="0" smtClean="0">
                <a:solidFill>
                  <a:srgbClr val="0070C0"/>
                </a:solidFill>
                <a:latin typeface="Adobe Caslon Pro Bold" pitchFamily="18" charset="0"/>
              </a:rPr>
              <a:t>As of January, Mayday Parade stated on </a:t>
            </a:r>
            <a:r>
              <a:rPr lang="en-US" sz="2400" dirty="0" smtClean="0">
                <a:solidFill>
                  <a:srgbClr val="0070C0"/>
                </a:solidFill>
                <a:latin typeface="Adobe Caslon Pro Bold" pitchFamily="18" charset="0"/>
                <a:hlinkClick r:id="rId2"/>
              </a:rPr>
              <a:t>Absolutepunk.net</a:t>
            </a:r>
            <a:r>
              <a:rPr lang="en-US" sz="2400" dirty="0" smtClean="0">
                <a:solidFill>
                  <a:srgbClr val="0070C0"/>
                </a:solidFill>
                <a:latin typeface="Adobe Caslon Pro Bold" pitchFamily="18" charset="0"/>
              </a:rPr>
              <a:t> that they have re-signed to Fearless Records for their next album.</a:t>
            </a:r>
          </a:p>
          <a:p>
            <a:pPr algn="l"/>
            <a:r>
              <a:rPr lang="en-US" sz="2400" dirty="0" smtClean="0">
                <a:solidFill>
                  <a:srgbClr val="0070C0"/>
                </a:solidFill>
                <a:latin typeface="Adobe Caslon Pro Bold" pitchFamily="18" charset="0"/>
              </a:rPr>
              <a:t>In late March they went into the studio to begin working on their 4</a:t>
            </a:r>
            <a:r>
              <a:rPr lang="en-US" sz="2400" baseline="30000" dirty="0" smtClean="0">
                <a:solidFill>
                  <a:srgbClr val="0070C0"/>
                </a:solidFill>
                <a:latin typeface="Adobe Caslon Pro Bold" pitchFamily="18" charset="0"/>
              </a:rPr>
              <a:t>th</a:t>
            </a:r>
            <a:r>
              <a:rPr lang="en-US" sz="2400" dirty="0" smtClean="0">
                <a:solidFill>
                  <a:srgbClr val="0070C0"/>
                </a:solidFill>
                <a:latin typeface="Adobe Caslon Pro Bold" pitchFamily="18" charset="0"/>
              </a:rPr>
              <a:t> album, which will be released in the Fall of 2013.</a:t>
            </a:r>
          </a:p>
          <a:p>
            <a:pPr algn="l"/>
            <a:endParaRPr lang="en-US" sz="2400" dirty="0">
              <a:solidFill>
                <a:srgbClr val="0070C0"/>
              </a:solidFill>
              <a:latin typeface="Adobe Caslon Pro Bold" pitchFamily="18" charset="0"/>
            </a:endParaRPr>
          </a:p>
        </p:txBody>
      </p:sp>
      <p:pic>
        <p:nvPicPr>
          <p:cNvPr id="4" name="Picture 3" descr="maydaypowerpointpictu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0" y="1447800"/>
            <a:ext cx="3009900" cy="1999911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yday-parade-log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304800"/>
            <a:ext cx="3730464" cy="2174161"/>
          </a:xfrm>
        </p:spPr>
      </p:pic>
      <p:sp>
        <p:nvSpPr>
          <p:cNvPr id="6" name="TextBox 5"/>
          <p:cNvSpPr txBox="1"/>
          <p:nvPr/>
        </p:nvSpPr>
        <p:spPr>
          <a:xfrm>
            <a:off x="762000" y="2819400"/>
            <a:ext cx="73152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	They recently covered the track “Don’t Look Back in Anger” by Oasis which can be seen </a:t>
            </a:r>
            <a:r>
              <a:rPr lang="en-US" sz="20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  <a:hlinkClick r:id="rId3"/>
              </a:rPr>
              <a:t>here. </a:t>
            </a:r>
            <a:endParaRPr lang="en-US" sz="2000" dirty="0" smtClean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2000" dirty="0" smtClean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0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  <a:hlinkClick r:id="" action="ppaction://hlinkshowjump?jump=firstslide"/>
              </a:rPr>
              <a:t>Mayday</a:t>
            </a:r>
            <a:r>
              <a:rPr lang="en-US" sz="20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Parade also did a cover of </a:t>
            </a:r>
            <a:r>
              <a:rPr lang="en-US" sz="20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Gotye’s</a:t>
            </a:r>
            <a:r>
              <a:rPr lang="en-US" sz="20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“Somebody That I Used </a:t>
            </a:r>
            <a:r>
              <a:rPr lang="en-US" sz="20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</a:t>
            </a:r>
            <a:r>
              <a:rPr lang="en-US" sz="20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o Know” featuring Vic Fuentes of Pierce the Veil. This song can be heard </a:t>
            </a:r>
            <a:r>
              <a:rPr lang="en-US" sz="20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  <a:hlinkClick r:id="rId4"/>
              </a:rPr>
              <a:t>here</a:t>
            </a:r>
            <a:r>
              <a:rPr lang="en-US" sz="20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.</a:t>
            </a:r>
          </a:p>
          <a:p>
            <a:endParaRPr lang="en-US" sz="2000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0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Brooks and Jeremy have also announced that they are working on a side project called Truth or Consequence and have released their first single</a:t>
            </a:r>
            <a:r>
              <a:rPr lang="en-US" sz="20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.</a:t>
            </a:r>
          </a:p>
          <a:p>
            <a:endParaRPr lang="en-US" sz="2000" dirty="0" smtClean="0">
              <a:solidFill>
                <a:srgbClr val="0070C0"/>
              </a:solidFill>
              <a:latin typeface="Aharoni" pitchFamily="2" charset="-79"/>
              <a:cs typeface="Aharoni" pitchFamily="2" charset="-79"/>
              <a:hlinkClick r:id="" action="ppaction://hlinkshowjump?jump=firstslide"/>
            </a:endParaRPr>
          </a:p>
          <a:p>
            <a:r>
              <a:rPr lang="en-US" sz="20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  <a:hlinkClick r:id="" action="ppaction://hlinkshowjump?jump=firstslide"/>
              </a:rPr>
              <a:t>Return to first slide!</a:t>
            </a:r>
            <a:endParaRPr lang="en-US" sz="2000" dirty="0" smtClean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News!</vt:lpstr>
      <vt:lpstr>Slide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News!</dc:title>
  <dc:creator>GRACE</dc:creator>
  <cp:lastModifiedBy>GRACE</cp:lastModifiedBy>
  <cp:revision>14</cp:revision>
  <dcterms:created xsi:type="dcterms:W3CDTF">2013-05-02T16:33:42Z</dcterms:created>
  <dcterms:modified xsi:type="dcterms:W3CDTF">2013-05-07T20:05:58Z</dcterms:modified>
</cp:coreProperties>
</file>