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9AE3-277F-4861-AB4E-08BC09F6035D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4771B-9CB8-4F10-9D1D-C96C95378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670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9AE3-277F-4861-AB4E-08BC09F6035D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4771B-9CB8-4F10-9D1D-C96C95378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556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9AE3-277F-4861-AB4E-08BC09F6035D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4771B-9CB8-4F10-9D1D-C96C95378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633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2686-15B2-482C-A934-AB7BA0EBA585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E503-83E0-476D-9B22-B90C6B8ED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155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2686-15B2-482C-A934-AB7BA0EBA585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E503-83E0-476D-9B22-B90C6B8ED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09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2686-15B2-482C-A934-AB7BA0EBA585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E503-83E0-476D-9B22-B90C6B8ED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35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2686-15B2-482C-A934-AB7BA0EBA585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E503-83E0-476D-9B22-B90C6B8ED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934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2686-15B2-482C-A934-AB7BA0EBA585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http://www.aupanthers.com/roster.aspx?path=wlax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E503-83E0-476D-9B22-B90C6B8ED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804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>
        <p:tmplLst>
          <p:tmpl lvl="1">
            <p:tnLst>
              <p:par>
                <p:cTn presetID="45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"/>
                        </p:tgtEl>
                      </p:cBhvr>
                    </p:animEffect>
                    <p:anim calcmode="lin" valueType="num">
                      <p:cBhvr>
                        <p:cTn dur="2000" fill="hold"/>
                        <p:tgtEl>
                          <p:spTgt spid="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2000" fill="hold"/>
                        <p:tgtEl>
                          <p:spTgt spid="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6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80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</p:cBhvr>
                    </p:animEffect>
                    <p:anim calcmode="lin" valueType="num">
                      <p:cBhvr>
                        <p:cTn dur="1822" tmFilter="0,0; 0.14,0.36; 0.43,0.73; 0.71,0.91; 1.0,1.0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0.25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664" tmFilter="0.0,0.0; 0.25,0.07; 0.50,0.2; 0.75,0.467; 1.0,1.0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3">
                          <p:val>
                            <p:fltVal val="0.5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664" tmFilter="0, 0; 0.125,0.2665; 0.25,0.4; 0.375,0.465; 0.5,0.5;  0.625,0.535; 0.75,0.6; 0.875,0.7335; 1,1">
                          <p:stCondLst>
                            <p:cond delay="664"/>
                          </p:stCondLst>
                        </p:cTn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9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332" tmFilter="0, 0; 0.125,0.2665; 0.25,0.4; 0.375,0.465; 0.5,0.5;  0.625,0.535; 0.75,0.6; 0.875,0.7335; 1,1">
                          <p:stCondLst>
                            <p:cond delay="1324"/>
                          </p:stCondLst>
                        </p:cTn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27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64" tmFilter="0, 0; 0.125,0.2665; 0.25,0.4; 0.375,0.465; 0.5,0.5;  0.625,0.535; 0.75,0.6; 0.875,0.7335; 1,1">
                          <p:stCondLst>
                            <p:cond delay="1656"/>
                          </p:stCondLst>
                        </p:cTn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81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Scale>
                      <p:cBhvr>
                        <p:cTn dur="26">
                          <p:stCondLst>
                            <p:cond delay="650"/>
                          </p:stCondLst>
                        </p:cTn>
                        <p:tgtEl>
                          <p:spTgt spid="6"/>
                        </p:tgtEl>
                      </p:cBhvr>
                      <p:to x="100000" y="60000"/>
                    </p:animScale>
                    <p:animScale>
                      <p:cBhvr>
                        <p:cTn dur="166" decel="50000">
                          <p:stCondLst>
                            <p:cond delay="676"/>
                          </p:stCondLst>
                        </p:cTn>
                        <p:tgtEl>
                          <p:spTgt spid="6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312"/>
                          </p:stCondLst>
                        </p:cTn>
                        <p:tgtEl>
                          <p:spTgt spid="6"/>
                        </p:tgtEl>
                      </p:cBhvr>
                      <p:to x="100000" y="80000"/>
                    </p:animScale>
                    <p:animScale>
                      <p:cBhvr>
                        <p:cTn dur="166" decel="50000">
                          <p:stCondLst>
                            <p:cond delay="1338"/>
                          </p:stCondLst>
                        </p:cTn>
                        <p:tgtEl>
                          <p:spTgt spid="6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642"/>
                          </p:stCondLst>
                        </p:cTn>
                        <p:tgtEl>
                          <p:spTgt spid="6"/>
                        </p:tgtEl>
                      </p:cBhvr>
                      <p:to x="100000" y="90000"/>
                    </p:animScale>
                    <p:animScale>
                      <p:cBhvr>
                        <p:cTn dur="166" decel="50000">
                          <p:stCondLst>
                            <p:cond delay="1668"/>
                          </p:stCondLst>
                        </p:cTn>
                        <p:tgtEl>
                          <p:spTgt spid="6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808"/>
                          </p:stCondLst>
                        </p:cTn>
                        <p:tgtEl>
                          <p:spTgt spid="6"/>
                        </p:tgtEl>
                      </p:cBhvr>
                      <p:to x="100000" y="95000"/>
                    </p:animScale>
                    <p:animScale>
                      <p:cBhvr>
                        <p:cTn dur="166" decel="50000">
                          <p:stCondLst>
                            <p:cond delay="1834"/>
                          </p:stCondLst>
                        </p:cTn>
                        <p:tgtEl>
                          <p:spTgt spid="6"/>
                        </p:tgtEl>
                      </p:cBhvr>
                      <p:to x="100000" y="100000"/>
                    </p:animScale>
                  </p:childTnLst>
                </p:cTn>
              </p:par>
            </p:tnLst>
          </p:tmpl>
          <p:tmpl lvl="2">
            <p:tnLst>
              <p:par>
                <p:cTn presetID="26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80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</p:cBhvr>
                    </p:animEffect>
                    <p:anim calcmode="lin" valueType="num">
                      <p:cBhvr>
                        <p:cTn dur="1822" tmFilter="0,0; 0.14,0.36; 0.43,0.73; 0.71,0.91; 1.0,1.0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0.25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664" tmFilter="0.0,0.0; 0.25,0.07; 0.50,0.2; 0.75,0.467; 1.0,1.0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3">
                          <p:val>
                            <p:fltVal val="0.5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664" tmFilter="0, 0; 0.125,0.2665; 0.25,0.4; 0.375,0.465; 0.5,0.5;  0.625,0.535; 0.75,0.6; 0.875,0.7335; 1,1">
                          <p:stCondLst>
                            <p:cond delay="664"/>
                          </p:stCondLst>
                        </p:cTn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9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332" tmFilter="0, 0; 0.125,0.2665; 0.25,0.4; 0.375,0.465; 0.5,0.5;  0.625,0.535; 0.75,0.6; 0.875,0.7335; 1,1">
                          <p:stCondLst>
                            <p:cond delay="1324"/>
                          </p:stCondLst>
                        </p:cTn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27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64" tmFilter="0, 0; 0.125,0.2665; 0.25,0.4; 0.375,0.465; 0.5,0.5;  0.625,0.535; 0.75,0.6; 0.875,0.7335; 1,1">
                          <p:stCondLst>
                            <p:cond delay="1656"/>
                          </p:stCondLst>
                        </p:cTn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81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Scale>
                      <p:cBhvr>
                        <p:cTn dur="26">
                          <p:stCondLst>
                            <p:cond delay="650"/>
                          </p:stCondLst>
                        </p:cTn>
                        <p:tgtEl>
                          <p:spTgt spid="6"/>
                        </p:tgtEl>
                      </p:cBhvr>
                      <p:to x="100000" y="60000"/>
                    </p:animScale>
                    <p:animScale>
                      <p:cBhvr>
                        <p:cTn dur="166" decel="50000">
                          <p:stCondLst>
                            <p:cond delay="676"/>
                          </p:stCondLst>
                        </p:cTn>
                        <p:tgtEl>
                          <p:spTgt spid="6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312"/>
                          </p:stCondLst>
                        </p:cTn>
                        <p:tgtEl>
                          <p:spTgt spid="6"/>
                        </p:tgtEl>
                      </p:cBhvr>
                      <p:to x="100000" y="80000"/>
                    </p:animScale>
                    <p:animScale>
                      <p:cBhvr>
                        <p:cTn dur="166" decel="50000">
                          <p:stCondLst>
                            <p:cond delay="1338"/>
                          </p:stCondLst>
                        </p:cTn>
                        <p:tgtEl>
                          <p:spTgt spid="6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642"/>
                          </p:stCondLst>
                        </p:cTn>
                        <p:tgtEl>
                          <p:spTgt spid="6"/>
                        </p:tgtEl>
                      </p:cBhvr>
                      <p:to x="100000" y="90000"/>
                    </p:animScale>
                    <p:animScale>
                      <p:cBhvr>
                        <p:cTn dur="166" decel="50000">
                          <p:stCondLst>
                            <p:cond delay="1668"/>
                          </p:stCondLst>
                        </p:cTn>
                        <p:tgtEl>
                          <p:spTgt spid="6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808"/>
                          </p:stCondLst>
                        </p:cTn>
                        <p:tgtEl>
                          <p:spTgt spid="6"/>
                        </p:tgtEl>
                      </p:cBhvr>
                      <p:to x="100000" y="95000"/>
                    </p:animScale>
                    <p:animScale>
                      <p:cBhvr>
                        <p:cTn dur="166" decel="50000">
                          <p:stCondLst>
                            <p:cond delay="1834"/>
                          </p:stCondLst>
                        </p:cTn>
                        <p:tgtEl>
                          <p:spTgt spid="6"/>
                        </p:tgtEl>
                      </p:cBhvr>
                      <p:to x="100000" y="100000"/>
                    </p:animScale>
                  </p:childTnLst>
                </p:cTn>
              </p:par>
            </p:tnLst>
          </p:tmpl>
          <p:tmpl lvl="3">
            <p:tnLst>
              <p:par>
                <p:cTn presetID="26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80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</p:cBhvr>
                    </p:animEffect>
                    <p:anim calcmode="lin" valueType="num">
                      <p:cBhvr>
                        <p:cTn dur="1822" tmFilter="0,0; 0.14,0.36; 0.43,0.73; 0.71,0.91; 1.0,1.0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0.25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664" tmFilter="0.0,0.0; 0.25,0.07; 0.50,0.2; 0.75,0.467; 1.0,1.0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3">
                          <p:val>
                            <p:fltVal val="0.5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664" tmFilter="0, 0; 0.125,0.2665; 0.25,0.4; 0.375,0.465; 0.5,0.5;  0.625,0.535; 0.75,0.6; 0.875,0.7335; 1,1">
                          <p:stCondLst>
                            <p:cond delay="664"/>
                          </p:stCondLst>
                        </p:cTn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9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332" tmFilter="0, 0; 0.125,0.2665; 0.25,0.4; 0.375,0.465; 0.5,0.5;  0.625,0.535; 0.75,0.6; 0.875,0.7335; 1,1">
                          <p:stCondLst>
                            <p:cond delay="1324"/>
                          </p:stCondLst>
                        </p:cTn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27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64" tmFilter="0, 0; 0.125,0.2665; 0.25,0.4; 0.375,0.465; 0.5,0.5;  0.625,0.535; 0.75,0.6; 0.875,0.7335; 1,1">
                          <p:stCondLst>
                            <p:cond delay="1656"/>
                          </p:stCondLst>
                        </p:cTn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81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Scale>
                      <p:cBhvr>
                        <p:cTn dur="26">
                          <p:stCondLst>
                            <p:cond delay="650"/>
                          </p:stCondLst>
                        </p:cTn>
                        <p:tgtEl>
                          <p:spTgt spid="6"/>
                        </p:tgtEl>
                      </p:cBhvr>
                      <p:to x="100000" y="60000"/>
                    </p:animScale>
                    <p:animScale>
                      <p:cBhvr>
                        <p:cTn dur="166" decel="50000">
                          <p:stCondLst>
                            <p:cond delay="676"/>
                          </p:stCondLst>
                        </p:cTn>
                        <p:tgtEl>
                          <p:spTgt spid="6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312"/>
                          </p:stCondLst>
                        </p:cTn>
                        <p:tgtEl>
                          <p:spTgt spid="6"/>
                        </p:tgtEl>
                      </p:cBhvr>
                      <p:to x="100000" y="80000"/>
                    </p:animScale>
                    <p:animScale>
                      <p:cBhvr>
                        <p:cTn dur="166" decel="50000">
                          <p:stCondLst>
                            <p:cond delay="1338"/>
                          </p:stCondLst>
                        </p:cTn>
                        <p:tgtEl>
                          <p:spTgt spid="6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642"/>
                          </p:stCondLst>
                        </p:cTn>
                        <p:tgtEl>
                          <p:spTgt spid="6"/>
                        </p:tgtEl>
                      </p:cBhvr>
                      <p:to x="100000" y="90000"/>
                    </p:animScale>
                    <p:animScale>
                      <p:cBhvr>
                        <p:cTn dur="166" decel="50000">
                          <p:stCondLst>
                            <p:cond delay="1668"/>
                          </p:stCondLst>
                        </p:cTn>
                        <p:tgtEl>
                          <p:spTgt spid="6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808"/>
                          </p:stCondLst>
                        </p:cTn>
                        <p:tgtEl>
                          <p:spTgt spid="6"/>
                        </p:tgtEl>
                      </p:cBhvr>
                      <p:to x="100000" y="95000"/>
                    </p:animScale>
                    <p:animScale>
                      <p:cBhvr>
                        <p:cTn dur="166" decel="50000">
                          <p:stCondLst>
                            <p:cond delay="1834"/>
                          </p:stCondLst>
                        </p:cTn>
                        <p:tgtEl>
                          <p:spTgt spid="6"/>
                        </p:tgtEl>
                      </p:cBhvr>
                      <p:to x="100000" y="100000"/>
                    </p:animScale>
                  </p:childTnLst>
                </p:cTn>
              </p:par>
            </p:tnLst>
          </p:tmpl>
          <p:tmpl lvl="4">
            <p:tnLst>
              <p:par>
                <p:cTn presetID="26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80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</p:cBhvr>
                    </p:animEffect>
                    <p:anim calcmode="lin" valueType="num">
                      <p:cBhvr>
                        <p:cTn dur="1822" tmFilter="0,0; 0.14,0.36; 0.43,0.73; 0.71,0.91; 1.0,1.0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0.25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664" tmFilter="0.0,0.0; 0.25,0.07; 0.50,0.2; 0.75,0.467; 1.0,1.0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3">
                          <p:val>
                            <p:fltVal val="0.5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664" tmFilter="0, 0; 0.125,0.2665; 0.25,0.4; 0.375,0.465; 0.5,0.5;  0.625,0.535; 0.75,0.6; 0.875,0.7335; 1,1">
                          <p:stCondLst>
                            <p:cond delay="664"/>
                          </p:stCondLst>
                        </p:cTn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9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332" tmFilter="0, 0; 0.125,0.2665; 0.25,0.4; 0.375,0.465; 0.5,0.5;  0.625,0.535; 0.75,0.6; 0.875,0.7335; 1,1">
                          <p:stCondLst>
                            <p:cond delay="1324"/>
                          </p:stCondLst>
                        </p:cTn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27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64" tmFilter="0, 0; 0.125,0.2665; 0.25,0.4; 0.375,0.465; 0.5,0.5;  0.625,0.535; 0.75,0.6; 0.875,0.7335; 1,1">
                          <p:stCondLst>
                            <p:cond delay="1656"/>
                          </p:stCondLst>
                        </p:cTn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81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Scale>
                      <p:cBhvr>
                        <p:cTn dur="26">
                          <p:stCondLst>
                            <p:cond delay="650"/>
                          </p:stCondLst>
                        </p:cTn>
                        <p:tgtEl>
                          <p:spTgt spid="6"/>
                        </p:tgtEl>
                      </p:cBhvr>
                      <p:to x="100000" y="60000"/>
                    </p:animScale>
                    <p:animScale>
                      <p:cBhvr>
                        <p:cTn dur="166" decel="50000">
                          <p:stCondLst>
                            <p:cond delay="676"/>
                          </p:stCondLst>
                        </p:cTn>
                        <p:tgtEl>
                          <p:spTgt spid="6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312"/>
                          </p:stCondLst>
                        </p:cTn>
                        <p:tgtEl>
                          <p:spTgt spid="6"/>
                        </p:tgtEl>
                      </p:cBhvr>
                      <p:to x="100000" y="80000"/>
                    </p:animScale>
                    <p:animScale>
                      <p:cBhvr>
                        <p:cTn dur="166" decel="50000">
                          <p:stCondLst>
                            <p:cond delay="1338"/>
                          </p:stCondLst>
                        </p:cTn>
                        <p:tgtEl>
                          <p:spTgt spid="6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642"/>
                          </p:stCondLst>
                        </p:cTn>
                        <p:tgtEl>
                          <p:spTgt spid="6"/>
                        </p:tgtEl>
                      </p:cBhvr>
                      <p:to x="100000" y="90000"/>
                    </p:animScale>
                    <p:animScale>
                      <p:cBhvr>
                        <p:cTn dur="166" decel="50000">
                          <p:stCondLst>
                            <p:cond delay="1668"/>
                          </p:stCondLst>
                        </p:cTn>
                        <p:tgtEl>
                          <p:spTgt spid="6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808"/>
                          </p:stCondLst>
                        </p:cTn>
                        <p:tgtEl>
                          <p:spTgt spid="6"/>
                        </p:tgtEl>
                      </p:cBhvr>
                      <p:to x="100000" y="95000"/>
                    </p:animScale>
                    <p:animScale>
                      <p:cBhvr>
                        <p:cTn dur="166" decel="50000">
                          <p:stCondLst>
                            <p:cond delay="1834"/>
                          </p:stCondLst>
                        </p:cTn>
                        <p:tgtEl>
                          <p:spTgt spid="6"/>
                        </p:tgtEl>
                      </p:cBhvr>
                      <p:to x="100000" y="100000"/>
                    </p:animScale>
                  </p:childTnLst>
                </p:cTn>
              </p:par>
            </p:tnLst>
          </p:tmpl>
          <p:tmpl lvl="5">
            <p:tnLst>
              <p:par>
                <p:cTn presetID="26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80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</p:cBhvr>
                    </p:animEffect>
                    <p:anim calcmode="lin" valueType="num">
                      <p:cBhvr>
                        <p:cTn dur="1822" tmFilter="0,0; 0.14,0.36; 0.43,0.73; 0.71,0.91; 1.0,1.0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0.25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664" tmFilter="0.0,0.0; 0.25,0.07; 0.50,0.2; 0.75,0.467; 1.0,1.0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3">
                          <p:val>
                            <p:fltVal val="0.5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664" tmFilter="0, 0; 0.125,0.2665; 0.25,0.4; 0.375,0.465; 0.5,0.5;  0.625,0.535; 0.75,0.6; 0.875,0.7335; 1,1">
                          <p:stCondLst>
                            <p:cond delay="664"/>
                          </p:stCondLst>
                        </p:cTn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9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332" tmFilter="0, 0; 0.125,0.2665; 0.25,0.4; 0.375,0.465; 0.5,0.5;  0.625,0.535; 0.75,0.6; 0.875,0.7335; 1,1">
                          <p:stCondLst>
                            <p:cond delay="1324"/>
                          </p:stCondLst>
                        </p:cTn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27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64" tmFilter="0, 0; 0.125,0.2665; 0.25,0.4; 0.375,0.465; 0.5,0.5;  0.625,0.535; 0.75,0.6; 0.875,0.7335; 1,1">
                          <p:stCondLst>
                            <p:cond delay="1656"/>
                          </p:stCondLst>
                        </p:cTn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81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Scale>
                      <p:cBhvr>
                        <p:cTn dur="26">
                          <p:stCondLst>
                            <p:cond delay="650"/>
                          </p:stCondLst>
                        </p:cTn>
                        <p:tgtEl>
                          <p:spTgt spid="6"/>
                        </p:tgtEl>
                      </p:cBhvr>
                      <p:to x="100000" y="60000"/>
                    </p:animScale>
                    <p:animScale>
                      <p:cBhvr>
                        <p:cTn dur="166" decel="50000">
                          <p:stCondLst>
                            <p:cond delay="676"/>
                          </p:stCondLst>
                        </p:cTn>
                        <p:tgtEl>
                          <p:spTgt spid="6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312"/>
                          </p:stCondLst>
                        </p:cTn>
                        <p:tgtEl>
                          <p:spTgt spid="6"/>
                        </p:tgtEl>
                      </p:cBhvr>
                      <p:to x="100000" y="80000"/>
                    </p:animScale>
                    <p:animScale>
                      <p:cBhvr>
                        <p:cTn dur="166" decel="50000">
                          <p:stCondLst>
                            <p:cond delay="1338"/>
                          </p:stCondLst>
                        </p:cTn>
                        <p:tgtEl>
                          <p:spTgt spid="6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642"/>
                          </p:stCondLst>
                        </p:cTn>
                        <p:tgtEl>
                          <p:spTgt spid="6"/>
                        </p:tgtEl>
                      </p:cBhvr>
                      <p:to x="100000" y="90000"/>
                    </p:animScale>
                    <p:animScale>
                      <p:cBhvr>
                        <p:cTn dur="166" decel="50000">
                          <p:stCondLst>
                            <p:cond delay="1668"/>
                          </p:stCondLst>
                        </p:cTn>
                        <p:tgtEl>
                          <p:spTgt spid="6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808"/>
                          </p:stCondLst>
                        </p:cTn>
                        <p:tgtEl>
                          <p:spTgt spid="6"/>
                        </p:tgtEl>
                      </p:cBhvr>
                      <p:to x="100000" y="95000"/>
                    </p:animScale>
                    <p:animScale>
                      <p:cBhvr>
                        <p:cTn dur="166" decel="50000">
                          <p:stCondLst>
                            <p:cond delay="1834"/>
                          </p:stCondLst>
                        </p:cTn>
                        <p:tgtEl>
                          <p:spTgt spid="6"/>
                        </p:tgtEl>
                      </p:cBhvr>
                      <p:to x="100000" y="100000"/>
                    </p:animScale>
                  </p:childTnLst>
                </p:cTn>
              </p:par>
            </p:tnLst>
          </p:tmpl>
        </p:tmplLst>
      </p:bldP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2686-15B2-482C-A934-AB7BA0EBA585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E503-83E0-476D-9B22-B90C6B8ED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366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2686-15B2-482C-A934-AB7BA0EBA585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E503-83E0-476D-9B22-B90C6B8ED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31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2686-15B2-482C-A934-AB7BA0EBA585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E503-83E0-476D-9B22-B90C6B8ED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301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9AE3-277F-4861-AB4E-08BC09F6035D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4771B-9CB8-4F10-9D1D-C96C95378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66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2686-15B2-482C-A934-AB7BA0EBA585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E503-83E0-476D-9B22-B90C6B8ED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3847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2686-15B2-482C-A934-AB7BA0EBA585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E503-83E0-476D-9B22-B90C6B8ED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7363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2686-15B2-482C-A934-AB7BA0EBA585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6E503-83E0-476D-9B22-B90C6B8ED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89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9AE3-277F-4861-AB4E-08BC09F6035D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4771B-9CB8-4F10-9D1D-C96C95378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01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9AE3-277F-4861-AB4E-08BC09F6035D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4771B-9CB8-4F10-9D1D-C96C95378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11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>
        <p:tmplLst>
          <p:tmpl lvl="1">
            <p:tnLst>
              <p:par>
                <p:cTn presetID="26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80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</p:cBhvr>
                    </p:animEffect>
                    <p:anim calcmode="lin" valueType="num">
                      <p:cBhvr>
                        <p:cTn dur="1822" tmFilter="0,0; 0.14,0.36; 0.43,0.73; 0.71,0.91; 1.0,1.0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0.25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664" tmFilter="0.0,0.0; 0.25,0.07; 0.50,0.2; 0.75,0.467; 1.0,1.0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3">
                          <p:val>
                            <p:fltVal val="0.5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664" tmFilter="0, 0; 0.125,0.2665; 0.25,0.4; 0.375,0.465; 0.5,0.5;  0.625,0.535; 0.75,0.6; 0.875,0.7335; 1,1">
                          <p:stCondLst>
                            <p:cond delay="664"/>
                          </p:stCondLst>
                        </p:cTn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9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332" tmFilter="0, 0; 0.125,0.2665; 0.25,0.4; 0.375,0.465; 0.5,0.5;  0.625,0.535; 0.75,0.6; 0.875,0.7335; 1,1">
                          <p:stCondLst>
                            <p:cond delay="1324"/>
                          </p:stCondLst>
                        </p:cTn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27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64" tmFilter="0, 0; 0.125,0.2665; 0.25,0.4; 0.375,0.465; 0.5,0.5;  0.625,0.535; 0.75,0.6; 0.875,0.7335; 1,1">
                          <p:stCondLst>
                            <p:cond delay="1656"/>
                          </p:stCondLst>
                        </p:cTn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81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Scale>
                      <p:cBhvr>
                        <p:cTn dur="26">
                          <p:stCondLst>
                            <p:cond delay="650"/>
                          </p:stCondLst>
                        </p:cTn>
                        <p:tgtEl>
                          <p:spTgt spid="4"/>
                        </p:tgtEl>
                      </p:cBhvr>
                      <p:to x="100000" y="60000"/>
                    </p:animScale>
                    <p:animScale>
                      <p:cBhvr>
                        <p:cTn dur="166" decel="50000">
                          <p:stCondLst>
                            <p:cond delay="676"/>
                          </p:stCondLst>
                        </p:cTn>
                        <p:tgtEl>
                          <p:spTgt spid="4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312"/>
                          </p:stCondLst>
                        </p:cTn>
                        <p:tgtEl>
                          <p:spTgt spid="4"/>
                        </p:tgtEl>
                      </p:cBhvr>
                      <p:to x="100000" y="80000"/>
                    </p:animScale>
                    <p:animScale>
                      <p:cBhvr>
                        <p:cTn dur="166" decel="50000">
                          <p:stCondLst>
                            <p:cond delay="1338"/>
                          </p:stCondLst>
                        </p:cTn>
                        <p:tgtEl>
                          <p:spTgt spid="4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642"/>
                          </p:stCondLst>
                        </p:cTn>
                        <p:tgtEl>
                          <p:spTgt spid="4"/>
                        </p:tgtEl>
                      </p:cBhvr>
                      <p:to x="100000" y="90000"/>
                    </p:animScale>
                    <p:animScale>
                      <p:cBhvr>
                        <p:cTn dur="166" decel="50000">
                          <p:stCondLst>
                            <p:cond delay="1668"/>
                          </p:stCondLst>
                        </p:cTn>
                        <p:tgtEl>
                          <p:spTgt spid="4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808"/>
                          </p:stCondLst>
                        </p:cTn>
                        <p:tgtEl>
                          <p:spTgt spid="4"/>
                        </p:tgtEl>
                      </p:cBhvr>
                      <p:to x="100000" y="95000"/>
                    </p:animScale>
                    <p:animScale>
                      <p:cBhvr>
                        <p:cTn dur="166" decel="50000">
                          <p:stCondLst>
                            <p:cond delay="1834"/>
                          </p:stCondLst>
                        </p:cTn>
                        <p:tgtEl>
                          <p:spTgt spid="4"/>
                        </p:tgtEl>
                      </p:cBhvr>
                      <p:to x="100000" y="100000"/>
                    </p:animScale>
                  </p:childTnLst>
                </p:cTn>
              </p:par>
            </p:tnLst>
          </p:tmpl>
          <p:tmpl lvl="2">
            <p:tnLst>
              <p:par>
                <p:cTn presetID="26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80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</p:cBhvr>
                    </p:animEffect>
                    <p:anim calcmode="lin" valueType="num">
                      <p:cBhvr>
                        <p:cTn dur="1822" tmFilter="0,0; 0.14,0.36; 0.43,0.73; 0.71,0.91; 1.0,1.0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0.25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664" tmFilter="0.0,0.0; 0.25,0.07; 0.50,0.2; 0.75,0.467; 1.0,1.0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3">
                          <p:val>
                            <p:fltVal val="0.5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664" tmFilter="0, 0; 0.125,0.2665; 0.25,0.4; 0.375,0.465; 0.5,0.5;  0.625,0.535; 0.75,0.6; 0.875,0.7335; 1,1">
                          <p:stCondLst>
                            <p:cond delay="664"/>
                          </p:stCondLst>
                        </p:cTn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9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332" tmFilter="0, 0; 0.125,0.2665; 0.25,0.4; 0.375,0.465; 0.5,0.5;  0.625,0.535; 0.75,0.6; 0.875,0.7335; 1,1">
                          <p:stCondLst>
                            <p:cond delay="1324"/>
                          </p:stCondLst>
                        </p:cTn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27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64" tmFilter="0, 0; 0.125,0.2665; 0.25,0.4; 0.375,0.465; 0.5,0.5;  0.625,0.535; 0.75,0.6; 0.875,0.7335; 1,1">
                          <p:stCondLst>
                            <p:cond delay="1656"/>
                          </p:stCondLst>
                        </p:cTn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81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Scale>
                      <p:cBhvr>
                        <p:cTn dur="26">
                          <p:stCondLst>
                            <p:cond delay="650"/>
                          </p:stCondLst>
                        </p:cTn>
                        <p:tgtEl>
                          <p:spTgt spid="4"/>
                        </p:tgtEl>
                      </p:cBhvr>
                      <p:to x="100000" y="60000"/>
                    </p:animScale>
                    <p:animScale>
                      <p:cBhvr>
                        <p:cTn dur="166" decel="50000">
                          <p:stCondLst>
                            <p:cond delay="676"/>
                          </p:stCondLst>
                        </p:cTn>
                        <p:tgtEl>
                          <p:spTgt spid="4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312"/>
                          </p:stCondLst>
                        </p:cTn>
                        <p:tgtEl>
                          <p:spTgt spid="4"/>
                        </p:tgtEl>
                      </p:cBhvr>
                      <p:to x="100000" y="80000"/>
                    </p:animScale>
                    <p:animScale>
                      <p:cBhvr>
                        <p:cTn dur="166" decel="50000">
                          <p:stCondLst>
                            <p:cond delay="1338"/>
                          </p:stCondLst>
                        </p:cTn>
                        <p:tgtEl>
                          <p:spTgt spid="4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642"/>
                          </p:stCondLst>
                        </p:cTn>
                        <p:tgtEl>
                          <p:spTgt spid="4"/>
                        </p:tgtEl>
                      </p:cBhvr>
                      <p:to x="100000" y="90000"/>
                    </p:animScale>
                    <p:animScale>
                      <p:cBhvr>
                        <p:cTn dur="166" decel="50000">
                          <p:stCondLst>
                            <p:cond delay="1668"/>
                          </p:stCondLst>
                        </p:cTn>
                        <p:tgtEl>
                          <p:spTgt spid="4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808"/>
                          </p:stCondLst>
                        </p:cTn>
                        <p:tgtEl>
                          <p:spTgt spid="4"/>
                        </p:tgtEl>
                      </p:cBhvr>
                      <p:to x="100000" y="95000"/>
                    </p:animScale>
                    <p:animScale>
                      <p:cBhvr>
                        <p:cTn dur="166" decel="50000">
                          <p:stCondLst>
                            <p:cond delay="1834"/>
                          </p:stCondLst>
                        </p:cTn>
                        <p:tgtEl>
                          <p:spTgt spid="4"/>
                        </p:tgtEl>
                      </p:cBhvr>
                      <p:to x="100000" y="100000"/>
                    </p:animScale>
                  </p:childTnLst>
                </p:cTn>
              </p:par>
            </p:tnLst>
          </p:tmpl>
          <p:tmpl lvl="3">
            <p:tnLst>
              <p:par>
                <p:cTn presetID="26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80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</p:cBhvr>
                    </p:animEffect>
                    <p:anim calcmode="lin" valueType="num">
                      <p:cBhvr>
                        <p:cTn dur="1822" tmFilter="0,0; 0.14,0.36; 0.43,0.73; 0.71,0.91; 1.0,1.0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0.25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664" tmFilter="0.0,0.0; 0.25,0.07; 0.50,0.2; 0.75,0.467; 1.0,1.0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3">
                          <p:val>
                            <p:fltVal val="0.5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664" tmFilter="0, 0; 0.125,0.2665; 0.25,0.4; 0.375,0.465; 0.5,0.5;  0.625,0.535; 0.75,0.6; 0.875,0.7335; 1,1">
                          <p:stCondLst>
                            <p:cond delay="664"/>
                          </p:stCondLst>
                        </p:cTn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9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332" tmFilter="0, 0; 0.125,0.2665; 0.25,0.4; 0.375,0.465; 0.5,0.5;  0.625,0.535; 0.75,0.6; 0.875,0.7335; 1,1">
                          <p:stCondLst>
                            <p:cond delay="1324"/>
                          </p:stCondLst>
                        </p:cTn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27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64" tmFilter="0, 0; 0.125,0.2665; 0.25,0.4; 0.375,0.465; 0.5,0.5;  0.625,0.535; 0.75,0.6; 0.875,0.7335; 1,1">
                          <p:stCondLst>
                            <p:cond delay="1656"/>
                          </p:stCondLst>
                        </p:cTn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81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Scale>
                      <p:cBhvr>
                        <p:cTn dur="26">
                          <p:stCondLst>
                            <p:cond delay="650"/>
                          </p:stCondLst>
                        </p:cTn>
                        <p:tgtEl>
                          <p:spTgt spid="4"/>
                        </p:tgtEl>
                      </p:cBhvr>
                      <p:to x="100000" y="60000"/>
                    </p:animScale>
                    <p:animScale>
                      <p:cBhvr>
                        <p:cTn dur="166" decel="50000">
                          <p:stCondLst>
                            <p:cond delay="676"/>
                          </p:stCondLst>
                        </p:cTn>
                        <p:tgtEl>
                          <p:spTgt spid="4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312"/>
                          </p:stCondLst>
                        </p:cTn>
                        <p:tgtEl>
                          <p:spTgt spid="4"/>
                        </p:tgtEl>
                      </p:cBhvr>
                      <p:to x="100000" y="80000"/>
                    </p:animScale>
                    <p:animScale>
                      <p:cBhvr>
                        <p:cTn dur="166" decel="50000">
                          <p:stCondLst>
                            <p:cond delay="1338"/>
                          </p:stCondLst>
                        </p:cTn>
                        <p:tgtEl>
                          <p:spTgt spid="4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642"/>
                          </p:stCondLst>
                        </p:cTn>
                        <p:tgtEl>
                          <p:spTgt spid="4"/>
                        </p:tgtEl>
                      </p:cBhvr>
                      <p:to x="100000" y="90000"/>
                    </p:animScale>
                    <p:animScale>
                      <p:cBhvr>
                        <p:cTn dur="166" decel="50000">
                          <p:stCondLst>
                            <p:cond delay="1668"/>
                          </p:stCondLst>
                        </p:cTn>
                        <p:tgtEl>
                          <p:spTgt spid="4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808"/>
                          </p:stCondLst>
                        </p:cTn>
                        <p:tgtEl>
                          <p:spTgt spid="4"/>
                        </p:tgtEl>
                      </p:cBhvr>
                      <p:to x="100000" y="95000"/>
                    </p:animScale>
                    <p:animScale>
                      <p:cBhvr>
                        <p:cTn dur="166" decel="50000">
                          <p:stCondLst>
                            <p:cond delay="1834"/>
                          </p:stCondLst>
                        </p:cTn>
                        <p:tgtEl>
                          <p:spTgt spid="4"/>
                        </p:tgtEl>
                      </p:cBhvr>
                      <p:to x="100000" y="100000"/>
                    </p:animScale>
                  </p:childTnLst>
                </p:cTn>
              </p:par>
            </p:tnLst>
          </p:tmpl>
          <p:tmpl lvl="4">
            <p:tnLst>
              <p:par>
                <p:cTn presetID="26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80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</p:cBhvr>
                    </p:animEffect>
                    <p:anim calcmode="lin" valueType="num">
                      <p:cBhvr>
                        <p:cTn dur="1822" tmFilter="0,0; 0.14,0.36; 0.43,0.73; 0.71,0.91; 1.0,1.0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0.25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664" tmFilter="0.0,0.0; 0.25,0.07; 0.50,0.2; 0.75,0.467; 1.0,1.0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3">
                          <p:val>
                            <p:fltVal val="0.5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664" tmFilter="0, 0; 0.125,0.2665; 0.25,0.4; 0.375,0.465; 0.5,0.5;  0.625,0.535; 0.75,0.6; 0.875,0.7335; 1,1">
                          <p:stCondLst>
                            <p:cond delay="664"/>
                          </p:stCondLst>
                        </p:cTn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9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332" tmFilter="0, 0; 0.125,0.2665; 0.25,0.4; 0.375,0.465; 0.5,0.5;  0.625,0.535; 0.75,0.6; 0.875,0.7335; 1,1">
                          <p:stCondLst>
                            <p:cond delay="1324"/>
                          </p:stCondLst>
                        </p:cTn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27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64" tmFilter="0, 0; 0.125,0.2665; 0.25,0.4; 0.375,0.465; 0.5,0.5;  0.625,0.535; 0.75,0.6; 0.875,0.7335; 1,1">
                          <p:stCondLst>
                            <p:cond delay="1656"/>
                          </p:stCondLst>
                        </p:cTn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81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Scale>
                      <p:cBhvr>
                        <p:cTn dur="26">
                          <p:stCondLst>
                            <p:cond delay="650"/>
                          </p:stCondLst>
                        </p:cTn>
                        <p:tgtEl>
                          <p:spTgt spid="4"/>
                        </p:tgtEl>
                      </p:cBhvr>
                      <p:to x="100000" y="60000"/>
                    </p:animScale>
                    <p:animScale>
                      <p:cBhvr>
                        <p:cTn dur="166" decel="50000">
                          <p:stCondLst>
                            <p:cond delay="676"/>
                          </p:stCondLst>
                        </p:cTn>
                        <p:tgtEl>
                          <p:spTgt spid="4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312"/>
                          </p:stCondLst>
                        </p:cTn>
                        <p:tgtEl>
                          <p:spTgt spid="4"/>
                        </p:tgtEl>
                      </p:cBhvr>
                      <p:to x="100000" y="80000"/>
                    </p:animScale>
                    <p:animScale>
                      <p:cBhvr>
                        <p:cTn dur="166" decel="50000">
                          <p:stCondLst>
                            <p:cond delay="1338"/>
                          </p:stCondLst>
                        </p:cTn>
                        <p:tgtEl>
                          <p:spTgt spid="4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642"/>
                          </p:stCondLst>
                        </p:cTn>
                        <p:tgtEl>
                          <p:spTgt spid="4"/>
                        </p:tgtEl>
                      </p:cBhvr>
                      <p:to x="100000" y="90000"/>
                    </p:animScale>
                    <p:animScale>
                      <p:cBhvr>
                        <p:cTn dur="166" decel="50000">
                          <p:stCondLst>
                            <p:cond delay="1668"/>
                          </p:stCondLst>
                        </p:cTn>
                        <p:tgtEl>
                          <p:spTgt spid="4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808"/>
                          </p:stCondLst>
                        </p:cTn>
                        <p:tgtEl>
                          <p:spTgt spid="4"/>
                        </p:tgtEl>
                      </p:cBhvr>
                      <p:to x="100000" y="95000"/>
                    </p:animScale>
                    <p:animScale>
                      <p:cBhvr>
                        <p:cTn dur="166" decel="50000">
                          <p:stCondLst>
                            <p:cond delay="1834"/>
                          </p:stCondLst>
                        </p:cTn>
                        <p:tgtEl>
                          <p:spTgt spid="4"/>
                        </p:tgtEl>
                      </p:cBhvr>
                      <p:to x="100000" y="100000"/>
                    </p:animScale>
                  </p:childTnLst>
                </p:cTn>
              </p:par>
            </p:tnLst>
          </p:tmpl>
          <p:tmpl lvl="5">
            <p:tnLst>
              <p:par>
                <p:cTn presetID="26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80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</p:cBhvr>
                    </p:animEffect>
                    <p:anim calcmode="lin" valueType="num">
                      <p:cBhvr>
                        <p:cTn dur="1822" tmFilter="0,0; 0.14,0.36; 0.43,0.73; 0.71,0.91; 1.0,1.0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0.25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664" tmFilter="0.0,0.0; 0.25,0.07; 0.50,0.2; 0.75,0.467; 1.0,1.0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3">
                          <p:val>
                            <p:fltVal val="0.5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664" tmFilter="0, 0; 0.125,0.2665; 0.25,0.4; 0.375,0.465; 0.5,0.5;  0.625,0.535; 0.75,0.6; 0.875,0.7335; 1,1">
                          <p:stCondLst>
                            <p:cond delay="664"/>
                          </p:stCondLst>
                        </p:cTn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9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332" tmFilter="0, 0; 0.125,0.2665; 0.25,0.4; 0.375,0.465; 0.5,0.5;  0.625,0.535; 0.75,0.6; 0.875,0.7335; 1,1">
                          <p:stCondLst>
                            <p:cond delay="1324"/>
                          </p:stCondLst>
                        </p:cTn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27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64" tmFilter="0, 0; 0.125,0.2665; 0.25,0.4; 0.375,0.465; 0.5,0.5;  0.625,0.535; 0.75,0.6; 0.875,0.7335; 1,1">
                          <p:stCondLst>
                            <p:cond delay="1656"/>
                          </p:stCondLst>
                        </p:cTn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81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Scale>
                      <p:cBhvr>
                        <p:cTn dur="26">
                          <p:stCondLst>
                            <p:cond delay="650"/>
                          </p:stCondLst>
                        </p:cTn>
                        <p:tgtEl>
                          <p:spTgt spid="4"/>
                        </p:tgtEl>
                      </p:cBhvr>
                      <p:to x="100000" y="60000"/>
                    </p:animScale>
                    <p:animScale>
                      <p:cBhvr>
                        <p:cTn dur="166" decel="50000">
                          <p:stCondLst>
                            <p:cond delay="676"/>
                          </p:stCondLst>
                        </p:cTn>
                        <p:tgtEl>
                          <p:spTgt spid="4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312"/>
                          </p:stCondLst>
                        </p:cTn>
                        <p:tgtEl>
                          <p:spTgt spid="4"/>
                        </p:tgtEl>
                      </p:cBhvr>
                      <p:to x="100000" y="80000"/>
                    </p:animScale>
                    <p:animScale>
                      <p:cBhvr>
                        <p:cTn dur="166" decel="50000">
                          <p:stCondLst>
                            <p:cond delay="1338"/>
                          </p:stCondLst>
                        </p:cTn>
                        <p:tgtEl>
                          <p:spTgt spid="4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642"/>
                          </p:stCondLst>
                        </p:cTn>
                        <p:tgtEl>
                          <p:spTgt spid="4"/>
                        </p:tgtEl>
                      </p:cBhvr>
                      <p:to x="100000" y="90000"/>
                    </p:animScale>
                    <p:animScale>
                      <p:cBhvr>
                        <p:cTn dur="166" decel="50000">
                          <p:stCondLst>
                            <p:cond delay="1668"/>
                          </p:stCondLst>
                        </p:cTn>
                        <p:tgtEl>
                          <p:spTgt spid="4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808"/>
                          </p:stCondLst>
                        </p:cTn>
                        <p:tgtEl>
                          <p:spTgt spid="4"/>
                        </p:tgtEl>
                      </p:cBhvr>
                      <p:to x="100000" y="95000"/>
                    </p:animScale>
                    <p:animScale>
                      <p:cBhvr>
                        <p:cTn dur="166" decel="50000">
                          <p:stCondLst>
                            <p:cond delay="1834"/>
                          </p:stCondLst>
                        </p:cTn>
                        <p:tgtEl>
                          <p:spTgt spid="4"/>
                        </p:tgtEl>
                      </p:cBhvr>
                      <p:to x="100000" y="100000"/>
                    </p:animScale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9AE3-277F-4861-AB4E-08BC09F6035D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http://www.aupanthers.com/roster.aspx?path=wlax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4771B-9CB8-4F10-9D1D-C96C95378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97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9AE3-277F-4861-AB4E-08BC09F6035D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4771B-9CB8-4F10-9D1D-C96C95378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12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9AE3-277F-4861-AB4E-08BC09F6035D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4771B-9CB8-4F10-9D1D-C96C95378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138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9AE3-277F-4861-AB4E-08BC09F6035D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4771B-9CB8-4F10-9D1D-C96C95378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87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9AE3-277F-4861-AB4E-08BC09F6035D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4771B-9CB8-4F10-9D1D-C96C95378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665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B9AE3-277F-4861-AB4E-08BC09F6035D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4771B-9CB8-4F10-9D1D-C96C9537831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850" y="381000"/>
            <a:ext cx="27432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0534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US" sz="3200" b="1" kern="1200" dirty="0" smtClean="0">
          <a:solidFill>
            <a:srgbClr val="FFFF00"/>
          </a:solidFill>
          <a:latin typeface="Microsoft PhagsPa" panose="020B0502040204020203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22686-15B2-482C-A934-AB7BA0EBA585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6E503-83E0-476D-9B22-B90C6B8ED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09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 Women’s Lax Sophomores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By Camille </a:t>
            </a:r>
            <a:r>
              <a:rPr lang="en-US" sz="2400" dirty="0" err="1" smtClean="0"/>
              <a:t>Rosellini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62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567782"/>
            <a:ext cx="2895600" cy="3293691"/>
          </a:xfrm>
        </p:spPr>
      </p:pic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8200" y="2514600"/>
            <a:ext cx="4041775" cy="3951288"/>
          </a:xfrm>
        </p:spPr>
        <p:txBody>
          <a:bodyPr/>
          <a:lstStyle/>
          <a:p>
            <a:r>
              <a:rPr lang="en-US" dirty="0" smtClean="0"/>
              <a:t>#33 Camille </a:t>
            </a:r>
            <a:r>
              <a:rPr lang="en-US" dirty="0" err="1" smtClean="0"/>
              <a:t>Rosellini</a:t>
            </a:r>
            <a:endParaRPr lang="en-US" dirty="0" smtClean="0"/>
          </a:p>
          <a:p>
            <a:pPr lvl="1"/>
            <a:r>
              <a:rPr lang="en-US" dirty="0" smtClean="0"/>
              <a:t>Sophomore Defender</a:t>
            </a:r>
          </a:p>
          <a:p>
            <a:pPr lvl="1"/>
            <a:r>
              <a:rPr lang="en-US" dirty="0" smtClean="0"/>
              <a:t>Height: 5’ 7”</a:t>
            </a:r>
          </a:p>
          <a:p>
            <a:pPr lvl="1"/>
            <a:r>
              <a:rPr lang="en-US" dirty="0" smtClean="0"/>
              <a:t>Hometown: Rockaway, NJ</a:t>
            </a:r>
          </a:p>
          <a:p>
            <a:pPr lvl="1"/>
            <a:r>
              <a:rPr lang="en-US" dirty="0" smtClean="0"/>
              <a:t>Hobbies: Soccer, Running, and the beach</a:t>
            </a:r>
          </a:p>
          <a:p>
            <a:pPr lvl="1"/>
            <a:r>
              <a:rPr lang="en-US" dirty="0" smtClean="0"/>
              <a:t>Major:  Accounting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368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421308"/>
            <a:ext cx="2819400" cy="3293692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362200"/>
            <a:ext cx="4041775" cy="3951288"/>
          </a:xfrm>
        </p:spPr>
        <p:txBody>
          <a:bodyPr/>
          <a:lstStyle/>
          <a:p>
            <a:r>
              <a:rPr lang="en-US" dirty="0" smtClean="0"/>
              <a:t>#22 Danielle Montano</a:t>
            </a:r>
          </a:p>
          <a:p>
            <a:pPr lvl="1"/>
            <a:r>
              <a:rPr lang="en-US" dirty="0" smtClean="0"/>
              <a:t>Sophomore Attacker</a:t>
            </a:r>
          </a:p>
          <a:p>
            <a:pPr lvl="1"/>
            <a:r>
              <a:rPr lang="en-US" dirty="0" smtClean="0"/>
              <a:t>Height: 5’ 5”</a:t>
            </a:r>
          </a:p>
          <a:p>
            <a:pPr lvl="1"/>
            <a:r>
              <a:rPr lang="en-US" dirty="0" smtClean="0"/>
              <a:t>Hometown: Oceanside, NY</a:t>
            </a:r>
          </a:p>
          <a:p>
            <a:pPr lvl="1"/>
            <a:r>
              <a:rPr lang="en-US" dirty="0" smtClean="0"/>
              <a:t>Hobbies: Swimming, going to the beach, and getting Dunkin Donuts</a:t>
            </a:r>
          </a:p>
          <a:p>
            <a:pPr lvl="1"/>
            <a:r>
              <a:rPr lang="en-US" dirty="0" smtClean="0"/>
              <a:t>Major:  Physical Education</a:t>
            </a:r>
          </a:p>
        </p:txBody>
      </p:sp>
    </p:spTree>
    <p:extLst>
      <p:ext uri="{BB962C8B-B14F-4D97-AF65-F5344CB8AC3E}">
        <p14:creationId xmlns:p14="http://schemas.microsoft.com/office/powerpoint/2010/main" val="178318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501781"/>
            <a:ext cx="2971800" cy="3471729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514600"/>
            <a:ext cx="4041775" cy="3951288"/>
          </a:xfrm>
        </p:spPr>
        <p:txBody>
          <a:bodyPr/>
          <a:lstStyle/>
          <a:p>
            <a:r>
              <a:rPr lang="en-US" dirty="0" smtClean="0"/>
              <a:t>#19 Emily </a:t>
            </a:r>
            <a:r>
              <a:rPr lang="en-US" dirty="0" err="1" smtClean="0"/>
              <a:t>Keesling</a:t>
            </a:r>
            <a:endParaRPr lang="en-US" dirty="0" smtClean="0"/>
          </a:p>
          <a:p>
            <a:pPr lvl="1"/>
            <a:r>
              <a:rPr lang="en-US" dirty="0" smtClean="0"/>
              <a:t>Sophomore Midfielder</a:t>
            </a:r>
          </a:p>
          <a:p>
            <a:pPr lvl="1"/>
            <a:r>
              <a:rPr lang="en-US" dirty="0" smtClean="0"/>
              <a:t>Height:  5’ 3”</a:t>
            </a:r>
          </a:p>
          <a:p>
            <a:pPr lvl="1"/>
            <a:r>
              <a:rPr lang="en-US" dirty="0" smtClean="0"/>
              <a:t>Hometown:  </a:t>
            </a:r>
            <a:r>
              <a:rPr lang="en-US" dirty="0" err="1" smtClean="0"/>
              <a:t>Bel</a:t>
            </a:r>
            <a:r>
              <a:rPr lang="en-US" dirty="0" smtClean="0"/>
              <a:t> Air, </a:t>
            </a:r>
            <a:r>
              <a:rPr lang="en-US" dirty="0" err="1" smtClean="0"/>
              <a:t>Md</a:t>
            </a:r>
            <a:endParaRPr lang="en-US" dirty="0" smtClean="0"/>
          </a:p>
          <a:p>
            <a:pPr lvl="1"/>
            <a:r>
              <a:rPr lang="en-US" dirty="0" smtClean="0"/>
              <a:t>Hobbies: Field hockey, going to the beach, watching the Ravens</a:t>
            </a:r>
          </a:p>
          <a:p>
            <a:pPr lvl="1"/>
            <a:r>
              <a:rPr lang="en-US" dirty="0" smtClean="0"/>
              <a:t>Major: speech pathology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17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1" y="2362201"/>
            <a:ext cx="2895600" cy="3382710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362200"/>
            <a:ext cx="4041775" cy="3951288"/>
          </a:xfrm>
        </p:spPr>
        <p:txBody>
          <a:bodyPr/>
          <a:lstStyle/>
          <a:p>
            <a:r>
              <a:rPr lang="en-US" dirty="0" smtClean="0"/>
              <a:t># 27 Gianna </a:t>
            </a:r>
            <a:r>
              <a:rPr lang="en-US" dirty="0" err="1" smtClean="0"/>
              <a:t>Galo</a:t>
            </a:r>
            <a:endParaRPr lang="en-US" dirty="0" smtClean="0"/>
          </a:p>
          <a:p>
            <a:pPr lvl="1"/>
            <a:r>
              <a:rPr lang="en-US" dirty="0" smtClean="0"/>
              <a:t>Sophomore defender</a:t>
            </a:r>
          </a:p>
          <a:p>
            <a:pPr lvl="1"/>
            <a:r>
              <a:rPr lang="en-US" dirty="0" smtClean="0"/>
              <a:t>Height 5’ 5”</a:t>
            </a:r>
          </a:p>
          <a:p>
            <a:pPr lvl="1"/>
            <a:r>
              <a:rPr lang="en-US" dirty="0" smtClean="0"/>
              <a:t>Hometown: Port Washington, NY</a:t>
            </a:r>
          </a:p>
          <a:p>
            <a:pPr lvl="1"/>
            <a:r>
              <a:rPr lang="en-US" dirty="0" smtClean="0"/>
              <a:t>Hobbies: Shopping, Going to the zoo, hanging with Rachel</a:t>
            </a:r>
          </a:p>
          <a:p>
            <a:pPr lvl="1"/>
            <a:r>
              <a:rPr lang="en-US" dirty="0" smtClean="0"/>
              <a:t>Major:  Accounting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57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372788"/>
            <a:ext cx="3048000" cy="3560747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667000"/>
            <a:ext cx="4041775" cy="3951288"/>
          </a:xfrm>
        </p:spPr>
        <p:txBody>
          <a:bodyPr/>
          <a:lstStyle/>
          <a:p>
            <a:r>
              <a:rPr lang="en-US" dirty="0" smtClean="0"/>
              <a:t>#28 Rachel Aitkens</a:t>
            </a:r>
          </a:p>
          <a:p>
            <a:pPr lvl="1"/>
            <a:r>
              <a:rPr lang="en-US" dirty="0" smtClean="0"/>
              <a:t>Sophomore Midfielder</a:t>
            </a:r>
          </a:p>
          <a:p>
            <a:pPr lvl="1"/>
            <a:r>
              <a:rPr lang="en-US" dirty="0" smtClean="0"/>
              <a:t>Height: 5’ 5”</a:t>
            </a:r>
          </a:p>
          <a:p>
            <a:pPr lvl="1"/>
            <a:r>
              <a:rPr lang="en-US" dirty="0" smtClean="0"/>
              <a:t>Hometown:  Flemington, NJ</a:t>
            </a:r>
          </a:p>
          <a:p>
            <a:pPr lvl="1"/>
            <a:r>
              <a:rPr lang="en-US" dirty="0" smtClean="0"/>
              <a:t>Hobbies: Playing video games, playing with Brutus (her dog), flying helicopters</a:t>
            </a:r>
          </a:p>
          <a:p>
            <a:pPr lvl="1"/>
            <a:r>
              <a:rPr lang="en-US" dirty="0" smtClean="0"/>
              <a:t>Major: Nursing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463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514600"/>
            <a:ext cx="2913063" cy="3403110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667000"/>
            <a:ext cx="4041775" cy="3951288"/>
          </a:xfrm>
        </p:spPr>
        <p:txBody>
          <a:bodyPr/>
          <a:lstStyle/>
          <a:p>
            <a:r>
              <a:rPr lang="en-US" dirty="0" smtClean="0"/>
              <a:t>#12 Rachel O’Brien</a:t>
            </a:r>
          </a:p>
          <a:p>
            <a:pPr lvl="1"/>
            <a:r>
              <a:rPr lang="en-US" dirty="0" smtClean="0"/>
              <a:t>Sophomore Attacker</a:t>
            </a:r>
          </a:p>
          <a:p>
            <a:pPr lvl="1"/>
            <a:r>
              <a:rPr lang="en-US" dirty="0" smtClean="0"/>
              <a:t>Height: 5’ 4”</a:t>
            </a:r>
          </a:p>
          <a:p>
            <a:pPr lvl="1"/>
            <a:r>
              <a:rPr lang="en-US" dirty="0" smtClean="0"/>
              <a:t>Hometown</a:t>
            </a:r>
            <a:r>
              <a:rPr lang="en-US" dirty="0"/>
              <a:t>:</a:t>
            </a:r>
            <a:r>
              <a:rPr lang="en-US" dirty="0" smtClean="0"/>
              <a:t> Bayport, NY</a:t>
            </a:r>
          </a:p>
          <a:p>
            <a:pPr lvl="1"/>
            <a:r>
              <a:rPr lang="en-US" dirty="0" smtClean="0"/>
              <a:t>Hobbies:  Going to the beach, longboarding, painting, watching </a:t>
            </a:r>
            <a:r>
              <a:rPr lang="en-US" dirty="0" err="1" smtClean="0"/>
              <a:t>Spongebob</a:t>
            </a:r>
            <a:r>
              <a:rPr lang="en-US" dirty="0" smtClean="0"/>
              <a:t>, hanging out at Spa Rachel</a:t>
            </a:r>
          </a:p>
          <a:p>
            <a:pPr lvl="1"/>
            <a:r>
              <a:rPr lang="en-US" dirty="0" smtClean="0"/>
              <a:t>Major:  Art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823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99" y="2362199"/>
            <a:ext cx="3065679" cy="3581401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362200"/>
            <a:ext cx="4041775" cy="3951288"/>
          </a:xfrm>
        </p:spPr>
        <p:txBody>
          <a:bodyPr/>
          <a:lstStyle/>
          <a:p>
            <a:r>
              <a:rPr lang="en-US" dirty="0" smtClean="0"/>
              <a:t>#36 Taylor Hayes</a:t>
            </a:r>
          </a:p>
          <a:p>
            <a:pPr lvl="1"/>
            <a:r>
              <a:rPr lang="en-US" dirty="0" smtClean="0"/>
              <a:t>Sophomore Goalie</a:t>
            </a:r>
          </a:p>
          <a:p>
            <a:pPr lvl="1"/>
            <a:r>
              <a:rPr lang="en-US" dirty="0" smtClean="0"/>
              <a:t>Height: 5’ 6”</a:t>
            </a:r>
          </a:p>
          <a:p>
            <a:pPr lvl="1"/>
            <a:r>
              <a:rPr lang="en-US" dirty="0" smtClean="0"/>
              <a:t>Hometown:  Rockville Centre, NY</a:t>
            </a:r>
          </a:p>
          <a:p>
            <a:pPr lvl="1"/>
            <a:r>
              <a:rPr lang="en-US" dirty="0" smtClean="0"/>
              <a:t>Hobbies:  Going to the beach, hanging out with Danielle </a:t>
            </a:r>
            <a:r>
              <a:rPr lang="en-US" dirty="0" err="1" smtClean="0"/>
              <a:t>Jaycox</a:t>
            </a:r>
            <a:r>
              <a:rPr lang="en-US" dirty="0" smtClean="0"/>
              <a:t>, Running</a:t>
            </a:r>
          </a:p>
          <a:p>
            <a:pPr lvl="1"/>
            <a:r>
              <a:rPr lang="en-US" dirty="0" smtClean="0"/>
              <a:t>Major:  Communications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181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3844</TotalTime>
  <Words>246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Custom Design</vt:lpstr>
      <vt:lpstr>AU Women’s Lax Sophomores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 Women’s Lax Sophomores</dc:title>
  <dc:creator>owner</dc:creator>
  <cp:lastModifiedBy>owner</cp:lastModifiedBy>
  <cp:revision>6</cp:revision>
  <dcterms:created xsi:type="dcterms:W3CDTF">2014-04-28T23:57:08Z</dcterms:created>
  <dcterms:modified xsi:type="dcterms:W3CDTF">2014-05-01T16:01:49Z</dcterms:modified>
</cp:coreProperties>
</file>