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3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5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09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5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34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http://www.aupanthers.com/roster.aspx?path=wlax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0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45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6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6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6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6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6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2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6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6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6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6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3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6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6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6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6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4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6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6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6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6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5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6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6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6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6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6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36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3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0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6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84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363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8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1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presetID="26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4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4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4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4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2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4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4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4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4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3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4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4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4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4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4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4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4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4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4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5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8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822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664" tmFilter="0, 0; 0.125,0.2665; 0.25,0.4; 0.375,0.465; 0.5,0.5;  0.625,0.535; 0.75,0.6; 0.875,0.7335; 1,1">
                          <p:stCondLst>
                            <p:cond delay="66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1324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4" tmFilter="0, 0; 0.125,0.2665; 0.25,0.4; 0.375,0.465; 0.5,0.5;  0.625,0.535; 0.75,0.6; 0.875,0.7335; 1,1">
                          <p:stCondLst>
                            <p:cond delay="1656"/>
                          </p:stCondLst>
                        </p:cTn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26">
                          <p:stCondLst>
                            <p:cond delay="650"/>
                          </p:stCondLst>
                        </p:cTn>
                        <p:tgtEl>
                          <p:spTgt spid="4"/>
                        </p:tgtEl>
                      </p:cBhvr>
                      <p:to x="100000" y="60000"/>
                    </p:animScale>
                    <p:animScale>
                      <p:cBhvr>
                        <p:cTn dur="166" decel="50000">
                          <p:stCondLst>
                            <p:cond delay="676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312"/>
                          </p:stCondLst>
                        </p:cTn>
                        <p:tgtEl>
                          <p:spTgt spid="4"/>
                        </p:tgtEl>
                      </p:cBhvr>
                      <p:to x="100000" y="80000"/>
                    </p:animScale>
                    <p:animScale>
                      <p:cBhvr>
                        <p:cTn dur="166" decel="50000">
                          <p:stCondLst>
                            <p:cond delay="133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642"/>
                          </p:stCondLst>
                        </p:cTn>
                        <p:tgtEl>
                          <p:spTgt spid="4"/>
                        </p:tgtEl>
                      </p:cBhvr>
                      <p:to x="100000" y="90000"/>
                    </p:animScale>
                    <p:animScale>
                      <p:cBhvr>
                        <p:cTn dur="166" decel="50000">
                          <p:stCondLst>
                            <p:cond delay="1668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  <p:animScale>
                      <p:cBhvr>
                        <p:cTn dur="26">
                          <p:stCondLst>
                            <p:cond delay="1808"/>
                          </p:stCondLst>
                        </p:cTn>
                        <p:tgtEl>
                          <p:spTgt spid="4"/>
                        </p:tgtEl>
                      </p:cBhvr>
                      <p:to x="100000" y="95000"/>
                    </p:animScale>
                    <p:animScale>
                      <p:cBhvr>
                        <p:cTn dur="166" decel="50000">
                          <p:stCondLst>
                            <p:cond delay="1834"/>
                          </p:stCondLst>
                        </p:cTn>
                        <p:tgtEl>
                          <p:spTgt spid="4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http://www.aupanthers.com/roster.aspx?path=wlax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9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1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3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8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6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B9AE3-277F-4861-AB4E-08BC09F6035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4771B-9CB8-4F10-9D1D-C96C953783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50" y="38100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053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3200" b="1" kern="1200" dirty="0" smtClean="0">
          <a:solidFill>
            <a:srgbClr val="FFFF00"/>
          </a:solidFill>
          <a:latin typeface="Microsoft PhagsPa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22686-15B2-482C-A934-AB7BA0EBA58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6E503-83E0-476D-9B22-B90C6B8E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 Women’s Lax Sophomores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By Camille </a:t>
            </a:r>
            <a:r>
              <a:rPr lang="en-US" sz="2400" dirty="0" err="1" smtClean="0"/>
              <a:t>Rosellini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2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67782"/>
            <a:ext cx="2895600" cy="3293691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41775" cy="3951288"/>
          </a:xfrm>
        </p:spPr>
        <p:txBody>
          <a:bodyPr/>
          <a:lstStyle/>
          <a:p>
            <a:r>
              <a:rPr lang="en-US" dirty="0" smtClean="0"/>
              <a:t>#33 Camille </a:t>
            </a:r>
            <a:r>
              <a:rPr lang="en-US" dirty="0" err="1" smtClean="0"/>
              <a:t>Rosellini</a:t>
            </a:r>
            <a:endParaRPr lang="en-US" dirty="0" smtClean="0"/>
          </a:p>
          <a:p>
            <a:pPr lvl="1"/>
            <a:r>
              <a:rPr lang="en-US" dirty="0" smtClean="0"/>
              <a:t>Sophomore Defender</a:t>
            </a:r>
          </a:p>
          <a:p>
            <a:pPr lvl="1"/>
            <a:r>
              <a:rPr lang="en-US" dirty="0" smtClean="0"/>
              <a:t>Height: 5’ 7”</a:t>
            </a:r>
          </a:p>
          <a:p>
            <a:pPr lvl="1"/>
            <a:r>
              <a:rPr lang="en-US" dirty="0" smtClean="0"/>
              <a:t>Hometown: Rockaway, NJ</a:t>
            </a:r>
          </a:p>
          <a:p>
            <a:pPr lvl="1"/>
            <a:r>
              <a:rPr lang="en-US" dirty="0" smtClean="0"/>
              <a:t>Hobbies: Soccer, Running, and the beach</a:t>
            </a:r>
          </a:p>
          <a:p>
            <a:pPr lvl="1"/>
            <a:r>
              <a:rPr lang="en-US" dirty="0" smtClean="0"/>
              <a:t>Major:  Accounting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6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21308"/>
            <a:ext cx="2819400" cy="3293692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/>
          <a:p>
            <a:r>
              <a:rPr lang="en-US" dirty="0" smtClean="0"/>
              <a:t>#22 Danielle Montano</a:t>
            </a:r>
          </a:p>
          <a:p>
            <a:pPr lvl="1"/>
            <a:r>
              <a:rPr lang="en-US" dirty="0" smtClean="0"/>
              <a:t>Sophomore Attacker</a:t>
            </a:r>
          </a:p>
          <a:p>
            <a:pPr lvl="1"/>
            <a:r>
              <a:rPr lang="en-US" dirty="0" smtClean="0"/>
              <a:t>Height: 5’ 5”</a:t>
            </a:r>
          </a:p>
          <a:p>
            <a:pPr lvl="1"/>
            <a:r>
              <a:rPr lang="en-US" dirty="0" smtClean="0"/>
              <a:t>Hometown: Oceanside, NY</a:t>
            </a:r>
          </a:p>
          <a:p>
            <a:pPr lvl="1"/>
            <a:r>
              <a:rPr lang="en-US" dirty="0" smtClean="0"/>
              <a:t>Hobbies: Swimming, going to the beach, and getting Dunkin Donuts</a:t>
            </a:r>
          </a:p>
          <a:p>
            <a:pPr lvl="1"/>
            <a:r>
              <a:rPr lang="en-US" dirty="0" smtClean="0"/>
              <a:t>Major:  Physical Education</a:t>
            </a:r>
          </a:p>
        </p:txBody>
      </p:sp>
    </p:spTree>
    <p:extLst>
      <p:ext uri="{BB962C8B-B14F-4D97-AF65-F5344CB8AC3E}">
        <p14:creationId xmlns:p14="http://schemas.microsoft.com/office/powerpoint/2010/main" val="178318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01781"/>
            <a:ext cx="2971800" cy="3471729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41775" cy="3951288"/>
          </a:xfrm>
        </p:spPr>
        <p:txBody>
          <a:bodyPr/>
          <a:lstStyle/>
          <a:p>
            <a:r>
              <a:rPr lang="en-US" dirty="0" smtClean="0"/>
              <a:t>#19 Emily </a:t>
            </a:r>
            <a:r>
              <a:rPr lang="en-US" dirty="0" err="1" smtClean="0"/>
              <a:t>Keesling</a:t>
            </a:r>
            <a:endParaRPr lang="en-US" dirty="0" smtClean="0"/>
          </a:p>
          <a:p>
            <a:pPr lvl="1"/>
            <a:r>
              <a:rPr lang="en-US" dirty="0" smtClean="0"/>
              <a:t>Sophomore Midfielder</a:t>
            </a:r>
          </a:p>
          <a:p>
            <a:pPr lvl="1"/>
            <a:r>
              <a:rPr lang="en-US" dirty="0" smtClean="0"/>
              <a:t>Height:  5’ 3”</a:t>
            </a:r>
          </a:p>
          <a:p>
            <a:pPr lvl="1"/>
            <a:r>
              <a:rPr lang="en-US" dirty="0" smtClean="0"/>
              <a:t>Hometown:  </a:t>
            </a:r>
            <a:r>
              <a:rPr lang="en-US" dirty="0" err="1" smtClean="0"/>
              <a:t>Bel</a:t>
            </a:r>
            <a:r>
              <a:rPr lang="en-US" dirty="0" smtClean="0"/>
              <a:t> Air, </a:t>
            </a:r>
            <a:r>
              <a:rPr lang="en-US" dirty="0" err="1" smtClean="0"/>
              <a:t>Md</a:t>
            </a:r>
            <a:endParaRPr lang="en-US" dirty="0" smtClean="0"/>
          </a:p>
          <a:p>
            <a:pPr lvl="1"/>
            <a:r>
              <a:rPr lang="en-US" dirty="0" smtClean="0"/>
              <a:t>Hobbies: Field hockey, going to the beach, watching the Ravens</a:t>
            </a:r>
          </a:p>
          <a:p>
            <a:pPr lvl="1"/>
            <a:r>
              <a:rPr lang="en-US" dirty="0" smtClean="0"/>
              <a:t>Major: speech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2362201"/>
            <a:ext cx="2895600" cy="338271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/>
          <a:p>
            <a:r>
              <a:rPr lang="en-US" dirty="0" smtClean="0"/>
              <a:t># 27 Gianna </a:t>
            </a:r>
            <a:r>
              <a:rPr lang="en-US" dirty="0" err="1" smtClean="0"/>
              <a:t>Galo</a:t>
            </a:r>
            <a:endParaRPr lang="en-US" dirty="0" smtClean="0"/>
          </a:p>
          <a:p>
            <a:pPr lvl="1"/>
            <a:r>
              <a:rPr lang="en-US" dirty="0" smtClean="0"/>
              <a:t>Sophomore defender</a:t>
            </a:r>
          </a:p>
          <a:p>
            <a:pPr lvl="1"/>
            <a:r>
              <a:rPr lang="en-US" dirty="0" smtClean="0"/>
              <a:t>Height 5’ 5”</a:t>
            </a:r>
          </a:p>
          <a:p>
            <a:pPr lvl="1"/>
            <a:r>
              <a:rPr lang="en-US" dirty="0" smtClean="0"/>
              <a:t>Hometown: Port Washington, NY</a:t>
            </a:r>
          </a:p>
          <a:p>
            <a:pPr lvl="1"/>
            <a:r>
              <a:rPr lang="en-US" dirty="0" smtClean="0"/>
              <a:t>Hobbies: Shopping, Going to the zoo, hanging with Rachel</a:t>
            </a:r>
          </a:p>
          <a:p>
            <a:pPr lvl="1"/>
            <a:r>
              <a:rPr lang="en-US" dirty="0" smtClean="0"/>
              <a:t>Major:  Accounting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7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372788"/>
            <a:ext cx="3048000" cy="3560747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667000"/>
            <a:ext cx="4041775" cy="3951288"/>
          </a:xfrm>
        </p:spPr>
        <p:txBody>
          <a:bodyPr/>
          <a:lstStyle/>
          <a:p>
            <a:r>
              <a:rPr lang="en-US" dirty="0" smtClean="0"/>
              <a:t>#28 Rachel Aitkens</a:t>
            </a:r>
          </a:p>
          <a:p>
            <a:pPr lvl="1"/>
            <a:r>
              <a:rPr lang="en-US" dirty="0" smtClean="0"/>
              <a:t>Sophomore Midfielder</a:t>
            </a:r>
          </a:p>
          <a:p>
            <a:pPr lvl="1"/>
            <a:r>
              <a:rPr lang="en-US" dirty="0" smtClean="0"/>
              <a:t>Height: 5’ 5”</a:t>
            </a:r>
          </a:p>
          <a:p>
            <a:pPr lvl="1"/>
            <a:r>
              <a:rPr lang="en-US" dirty="0" smtClean="0"/>
              <a:t>Hometown:  Flemington, NJ</a:t>
            </a:r>
          </a:p>
          <a:p>
            <a:pPr lvl="1"/>
            <a:r>
              <a:rPr lang="en-US" dirty="0" smtClean="0"/>
              <a:t>Hobbies: Playing video games, playing with Brutus (her dog), flying helicopters</a:t>
            </a:r>
          </a:p>
          <a:p>
            <a:pPr lvl="1"/>
            <a:r>
              <a:rPr lang="en-US" dirty="0" smtClean="0"/>
              <a:t>Major: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2913063" cy="340311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667000"/>
            <a:ext cx="4041775" cy="3951288"/>
          </a:xfrm>
        </p:spPr>
        <p:txBody>
          <a:bodyPr/>
          <a:lstStyle/>
          <a:p>
            <a:r>
              <a:rPr lang="en-US" dirty="0" smtClean="0"/>
              <a:t>#12 Rachel O’Brien</a:t>
            </a:r>
          </a:p>
          <a:p>
            <a:pPr lvl="1"/>
            <a:r>
              <a:rPr lang="en-US" dirty="0" smtClean="0"/>
              <a:t>Sophomore Attacker</a:t>
            </a:r>
          </a:p>
          <a:p>
            <a:pPr lvl="1"/>
            <a:r>
              <a:rPr lang="en-US" dirty="0" smtClean="0"/>
              <a:t>Height: 5’ 4”</a:t>
            </a:r>
          </a:p>
          <a:p>
            <a:pPr lvl="1"/>
            <a:r>
              <a:rPr lang="en-US" dirty="0" smtClean="0"/>
              <a:t>Hometown</a:t>
            </a:r>
            <a:r>
              <a:rPr lang="en-US" dirty="0"/>
              <a:t>:</a:t>
            </a:r>
            <a:r>
              <a:rPr lang="en-US" dirty="0" smtClean="0"/>
              <a:t> Bayport, NY</a:t>
            </a:r>
          </a:p>
          <a:p>
            <a:pPr lvl="1"/>
            <a:r>
              <a:rPr lang="en-US" dirty="0" smtClean="0"/>
              <a:t>Hobbies:  Going to the beach, longboarding, painting, watching </a:t>
            </a:r>
            <a:r>
              <a:rPr lang="en-US" dirty="0" err="1" smtClean="0"/>
              <a:t>Spongebob</a:t>
            </a:r>
            <a:r>
              <a:rPr lang="en-US" dirty="0" smtClean="0"/>
              <a:t>, hanging out at Spa Rachel</a:t>
            </a:r>
          </a:p>
          <a:p>
            <a:pPr lvl="1"/>
            <a:r>
              <a:rPr lang="en-US" dirty="0" smtClean="0"/>
              <a:t>Major:  Art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2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2362199"/>
            <a:ext cx="3065679" cy="3581401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/>
          <a:p>
            <a:r>
              <a:rPr lang="en-US" dirty="0" smtClean="0"/>
              <a:t>#36 Taylor Hayes</a:t>
            </a:r>
          </a:p>
          <a:p>
            <a:pPr lvl="1"/>
            <a:r>
              <a:rPr lang="en-US" dirty="0" smtClean="0"/>
              <a:t>Sophomore Goalie</a:t>
            </a:r>
          </a:p>
          <a:p>
            <a:pPr lvl="1"/>
            <a:r>
              <a:rPr lang="en-US" dirty="0" smtClean="0"/>
              <a:t>Height: 5’ 6”</a:t>
            </a:r>
          </a:p>
          <a:p>
            <a:pPr lvl="1"/>
            <a:r>
              <a:rPr lang="en-US" dirty="0" smtClean="0"/>
              <a:t>Hometown:  Rockville Centre, NY</a:t>
            </a:r>
          </a:p>
          <a:p>
            <a:pPr lvl="1"/>
            <a:r>
              <a:rPr lang="en-US" dirty="0" smtClean="0"/>
              <a:t>Hobbies:  Going to the beach, hanging out with Danielle </a:t>
            </a:r>
            <a:r>
              <a:rPr lang="en-US" dirty="0" err="1" smtClean="0"/>
              <a:t>Jaycox</a:t>
            </a:r>
            <a:r>
              <a:rPr lang="en-US" dirty="0" smtClean="0"/>
              <a:t>, Running</a:t>
            </a:r>
          </a:p>
          <a:p>
            <a:pPr lvl="1"/>
            <a:r>
              <a:rPr lang="en-US" dirty="0" smtClean="0"/>
              <a:t>Major:  Communications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3844</TotalTime>
  <Words>246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AU Women’s Lax Sophomores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 Women’s Lax Sophomores</dc:title>
  <dc:creator>owner</dc:creator>
  <cp:lastModifiedBy>owner</cp:lastModifiedBy>
  <cp:revision>6</cp:revision>
  <dcterms:created xsi:type="dcterms:W3CDTF">2014-04-28T23:57:08Z</dcterms:created>
  <dcterms:modified xsi:type="dcterms:W3CDTF">2014-05-01T16:01:49Z</dcterms:modified>
</cp:coreProperties>
</file>