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79D9799-AB68-49E8-9E58-53B10ABF18C2}" type="datetimeFigureOut">
              <a:rPr lang="en-US" smtClean="0"/>
              <a:pPr/>
              <a:t>12/15/2012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B16822C-82AD-4062-B751-B819E853D8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Photo gallery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Empanada</a:t>
            </a:r>
            <a:r>
              <a:rPr lang="en-US" sz="8000" i="1" dirty="0" smtClean="0">
                <a:latin typeface="Andalus" pitchFamily="18" charset="-78"/>
                <a:cs typeface="Andalus" pitchFamily="18" charset="-78"/>
              </a:rPr>
              <a:t> </a:t>
            </a:r>
            <a:r>
              <a:rPr lang="en-US" sz="80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Mama</a:t>
            </a:r>
            <a:endParaRPr lang="en-US" sz="8000" b="1" i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 advClick="0" advTm="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ma-empanada-interio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xit" presetSubtype="10" fill="hold" nodeType="after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mpanadaMa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 advClick="0" advTm="6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mph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animScale>
                                      <p:cBhvr>
                                        <p:cTn id="10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las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"/>
            <a:ext cx="9144000" cy="3200400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1371600"/>
          <a:ext cx="8915400" cy="6369682"/>
        </p:xfrm>
        <a:graphic>
          <a:graphicData uri="http://schemas.openxmlformats.org/drawingml/2006/table">
            <a:tbl>
              <a:tblPr/>
              <a:tblGrid>
                <a:gridCol w="8603911"/>
                <a:gridCol w="311489"/>
              </a:tblGrid>
              <a:tr h="677693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About us</a:t>
                      </a:r>
                    </a:p>
                  </a:txBody>
                  <a:tcPr marL="184727" marR="0" marT="6157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691989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A </a:t>
                      </a:r>
                      <a:r>
                        <a:rPr lang="en-US" sz="2000" b="1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Critique of Empanada Mama:</a:t>
                      </a:r>
                      <a:r>
                        <a:rPr lang="en-US" sz="2000" dirty="0">
                          <a:solidFill>
                            <a:schemeClr val="bg2">
                              <a:lumMod val="75000"/>
                            </a:schemeClr>
                          </a:solidFill>
                        </a:rPr>
                        <a:t> "Socrates Nanas, who founded this restaurant with the owner of the Mama's Empanadas chain in Queens, has a foolproof plan to feed the masses: big flavors in small packages. The menu of more than forty empanadas stuffed and </a:t>
                      </a:r>
                      <a:r>
                        <a:rPr lang="en-US" sz="2000" dirty="0"/>
                        <a:t>sealed with wheat- or corn-based shells is designed to hit a nostalgic nerve. Whatever flavors you like, you can expect them here, wrapped in a warm, yielding pocket: Greek (spinach pie), Cuban (ham, pork, and cheese), Polish (kielbasa and sauerkraut), Hawaiian (ham, cheese, and pineapple), Italian (sausage, peppers, and onions), [and] American (cheeseburger). Other small offerings include </a:t>
                      </a:r>
                      <a:r>
                        <a:rPr lang="en-US" sz="2000" dirty="0" err="1"/>
                        <a:t>arepas</a:t>
                      </a:r>
                      <a:r>
                        <a:rPr lang="en-US" sz="2000" dirty="0"/>
                        <a:t>, tamales, and veal and rice balls with Greek </a:t>
                      </a:r>
                      <a:r>
                        <a:rPr lang="en-US" sz="2000" dirty="0" err="1"/>
                        <a:t>avgolemono</a:t>
                      </a:r>
                      <a:r>
                        <a:rPr lang="en-US" sz="2000" dirty="0"/>
                        <a:t>, fork-tender meatballs in a lemon-based gravy. Dessert empanadas are worthy of a fancier establishment; the fig, caramel, and cheese patty mingles salty cheese with sweet figs and gooey caramel. The bright, industrial interior is as quirky and varied as the menu...Empanadas aside; the something-for-everyone philosophy makes this Latin patty palace a distinctly American joint." _Timothy Cooper</a:t>
                      </a:r>
                    </a:p>
                    <a:p>
                      <a:pPr algn="r"/>
                      <a:r>
                        <a:rPr lang="en-US" sz="2000" dirty="0"/>
                        <a:t>Courtesy of New York Magazine's Restaurant Guide.</a:t>
                      </a:r>
                    </a:p>
                  </a:txBody>
                  <a:tcPr marL="184727" marR="184727" marT="184727" marB="184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59113" marR="59113" marT="29556" marB="29556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  <p:transition advClick="0" advTm="4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Visit </a:t>
            </a:r>
            <a:r>
              <a:rPr lang="en-US" smtClean="0"/>
              <a:t>our website at http://www.empmamanyc.com/index.php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42</TotalTime>
  <Words>232</Words>
  <Application>Microsoft Office PowerPoint</Application>
  <PresentationFormat>On-screen Show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Equity</vt:lpstr>
      <vt:lpstr>Empanada Mama</vt:lpstr>
      <vt:lpstr>Slide 2</vt:lpstr>
      <vt:lpstr>Slide 3</vt:lpstr>
      <vt:lpstr>Slide 4</vt:lpstr>
      <vt:lpstr>Visit our website at http://www.empmamanyc.com/index.php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Empanada Mama</dc:title>
  <dc:creator>Caithlin</dc:creator>
  <cp:lastModifiedBy>Caithlin</cp:lastModifiedBy>
  <cp:revision>6</cp:revision>
  <dcterms:created xsi:type="dcterms:W3CDTF">2012-12-16T00:19:09Z</dcterms:created>
  <dcterms:modified xsi:type="dcterms:W3CDTF">2012-12-16T01:59:47Z</dcterms:modified>
</cp:coreProperties>
</file>