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12524-1B5E-456E-A770-E7DBCC31E020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B0957-388C-40C2-A9F5-0A653E9B0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437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12524-1B5E-456E-A770-E7DBCC31E020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B0957-388C-40C2-A9F5-0A653E9B0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125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12524-1B5E-456E-A770-E7DBCC31E020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B0957-388C-40C2-A9F5-0A653E9B0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267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12524-1B5E-456E-A770-E7DBCC31E020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B0957-388C-40C2-A9F5-0A653E9B0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540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12524-1B5E-456E-A770-E7DBCC31E020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B0957-388C-40C2-A9F5-0A653E9B0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083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12524-1B5E-456E-A770-E7DBCC31E020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B0957-388C-40C2-A9F5-0A653E9B0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394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12524-1B5E-456E-A770-E7DBCC31E020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B0957-388C-40C2-A9F5-0A653E9B0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669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12524-1B5E-456E-A770-E7DBCC31E020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B0957-388C-40C2-A9F5-0A653E9B0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217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12524-1B5E-456E-A770-E7DBCC31E020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B0957-388C-40C2-A9F5-0A653E9B0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664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12524-1B5E-456E-A770-E7DBCC31E020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B0957-388C-40C2-A9F5-0A653E9B0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401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12524-1B5E-456E-A770-E7DBCC31E020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B0957-388C-40C2-A9F5-0A653E9B0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594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12524-1B5E-456E-A770-E7DBCC31E020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B0957-388C-40C2-A9F5-0A653E9B0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772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delphi.ed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1470025"/>
          </a:xfrm>
        </p:spPr>
        <p:txBody>
          <a:bodyPr/>
          <a:lstStyle/>
          <a:p>
            <a:r>
              <a:rPr lang="en-US" dirty="0" smtClean="0"/>
              <a:t>Test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698171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Brittany Hagan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129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school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72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4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Test </vt:lpstr>
      <vt:lpstr>PowerPoint Presentation</vt:lpstr>
    </vt:vector>
  </TitlesOfParts>
  <Company>Adelphi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Adelphi University Labuser</dc:creator>
  <cp:lastModifiedBy>Adelphi University Labuser</cp:lastModifiedBy>
  <cp:revision>11</cp:revision>
  <dcterms:created xsi:type="dcterms:W3CDTF">2014-05-13T14:46:08Z</dcterms:created>
  <dcterms:modified xsi:type="dcterms:W3CDTF">2014-05-13T15:36:58Z</dcterms:modified>
</cp:coreProperties>
</file>