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E3D02-87DE-4B98-ABD9-34C8252ACC52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96454-E9B1-49AC-ABD2-AF999281C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80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E3D02-87DE-4B98-ABD9-34C8252ACC52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96454-E9B1-49AC-ABD2-AF999281C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86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E3D02-87DE-4B98-ABD9-34C8252ACC52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96454-E9B1-49AC-ABD2-AF999281C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179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E3D02-87DE-4B98-ABD9-34C8252ACC52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96454-E9B1-49AC-ABD2-AF999281C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391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E3D02-87DE-4B98-ABD9-34C8252ACC52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96454-E9B1-49AC-ABD2-AF999281C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793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E3D02-87DE-4B98-ABD9-34C8252ACC52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96454-E9B1-49AC-ABD2-AF999281C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79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E3D02-87DE-4B98-ABD9-34C8252ACC52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96454-E9B1-49AC-ABD2-AF999281C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99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E3D02-87DE-4B98-ABD9-34C8252ACC52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96454-E9B1-49AC-ABD2-AF999281C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066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E3D02-87DE-4B98-ABD9-34C8252ACC52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96454-E9B1-49AC-ABD2-AF999281C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93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E3D02-87DE-4B98-ABD9-34C8252ACC52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96454-E9B1-49AC-ABD2-AF999281C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202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E3D02-87DE-4B98-ABD9-34C8252ACC52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96454-E9B1-49AC-ABD2-AF999281C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84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E3D02-87DE-4B98-ABD9-34C8252ACC52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96454-E9B1-49AC-ABD2-AF999281C1D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007" y="76201"/>
            <a:ext cx="1903506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836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Fashion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Brittany Hagan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37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Vintage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073" y="1600200"/>
            <a:ext cx="2545854" cy="4525963"/>
          </a:xfrm>
        </p:spPr>
      </p:pic>
      <p:sp>
        <p:nvSpPr>
          <p:cNvPr id="5" name="TextBox 4"/>
          <p:cNvSpPr txBox="1"/>
          <p:nvPr/>
        </p:nvSpPr>
        <p:spPr>
          <a:xfrm>
            <a:off x="6063673" y="3733800"/>
            <a:ext cx="12515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" action="ppaction://hlinkshowjump?jump=firstslide"/>
              </a:rPr>
              <a:t>Go back to beginning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047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Fashion </vt:lpstr>
      <vt:lpstr>Vintage</vt:lpstr>
    </vt:vector>
  </TitlesOfParts>
  <Company>Adelphi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Fashion </dc:title>
  <dc:creator>Kristin Pepper</dc:creator>
  <cp:lastModifiedBy>Kristin Pepper</cp:lastModifiedBy>
  <cp:revision>1</cp:revision>
  <dcterms:created xsi:type="dcterms:W3CDTF">2014-05-08T18:42:44Z</dcterms:created>
  <dcterms:modified xsi:type="dcterms:W3CDTF">2014-05-08T18:47:26Z</dcterms:modified>
</cp:coreProperties>
</file>