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7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6EFE-ADBE-49AE-B51F-C4AC1FC7040E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EBA2D7AD-BD9F-49B5-B1A0-C66068522F1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6EFE-ADBE-49AE-B51F-C4AC1FC7040E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D7AD-BD9F-49B5-B1A0-C66068522F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6EFE-ADBE-49AE-B51F-C4AC1FC7040E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D7AD-BD9F-49B5-B1A0-C66068522F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6EFE-ADBE-49AE-B51F-C4AC1FC7040E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A2D7AD-BD9F-49B5-B1A0-C66068522F1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6EFE-ADBE-49AE-B51F-C4AC1FC7040E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A2D7AD-BD9F-49B5-B1A0-C66068522F1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6EFE-ADBE-49AE-B51F-C4AC1FC7040E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D7AD-BD9F-49B5-B1A0-C66068522F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6EFE-ADBE-49AE-B51F-C4AC1FC7040E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D7AD-BD9F-49B5-B1A0-C66068522F1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6EFE-ADBE-49AE-B51F-C4AC1FC7040E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D7AD-BD9F-49B5-B1A0-C66068522F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6EFE-ADBE-49AE-B51F-C4AC1FC7040E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A2D7AD-BD9F-49B5-B1A0-C66068522F1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46C6EFE-ADBE-49AE-B51F-C4AC1FC7040E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BA2D7AD-BD9F-49B5-B1A0-C66068522F1C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6EFE-ADBE-49AE-B51F-C4AC1FC7040E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D7AD-BD9F-49B5-B1A0-C66068522F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EBA2D7AD-BD9F-49B5-B1A0-C66068522F1C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46C6EFE-ADBE-49AE-B51F-C4AC1FC7040E}" type="datetimeFigureOut">
              <a:rPr lang="en-US" smtClean="0"/>
              <a:t>12/17/2012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pratt.edu/academics/art_design/art_grad/creative_arts_therapy/creative_arts_therapy_degrees/dance_movement_therapy_m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My Future Plan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Brittany Piazza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343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Professional Dancer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and foremost, I aspire to be a professional dancer soon after I graduate from Adelphi University.</a:t>
            </a:r>
          </a:p>
          <a:p>
            <a:r>
              <a:rPr lang="en-US" dirty="0" smtClean="0"/>
              <a:t>I will be graduating with a B.F.A. in dance and a minor in psychology.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572000"/>
            <a:ext cx="2057400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217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Dream Companies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Parsons Dance Company</a:t>
            </a:r>
          </a:p>
          <a:p>
            <a:r>
              <a:rPr lang="en-US" dirty="0" smtClean="0"/>
              <a:t>Amy Marshall Dance Company</a:t>
            </a:r>
          </a:p>
          <a:p>
            <a:r>
              <a:rPr lang="en-US" dirty="0" smtClean="0"/>
              <a:t>Paul Taylor Dance Company</a:t>
            </a:r>
          </a:p>
          <a:p>
            <a:r>
              <a:rPr lang="en-US" dirty="0" err="1" smtClean="0"/>
              <a:t>Pilobolus</a:t>
            </a:r>
            <a:r>
              <a:rPr lang="en-US" dirty="0" smtClean="0"/>
              <a:t> Dance Theater</a:t>
            </a:r>
          </a:p>
          <a:p>
            <a:r>
              <a:rPr lang="en-US" dirty="0" smtClean="0"/>
              <a:t>Hubbard Street Dance </a:t>
            </a:r>
          </a:p>
          <a:p>
            <a:r>
              <a:rPr lang="en-US" dirty="0" smtClean="0"/>
              <a:t>Mark Morris Dance Group</a:t>
            </a:r>
          </a:p>
          <a:p>
            <a:r>
              <a:rPr lang="en-US" dirty="0" err="1" smtClean="0"/>
              <a:t>Lar</a:t>
            </a:r>
            <a:r>
              <a:rPr lang="en-US" dirty="0" smtClean="0"/>
              <a:t> </a:t>
            </a:r>
            <a:r>
              <a:rPr lang="en-US" dirty="0" err="1" smtClean="0"/>
              <a:t>Lubovitch</a:t>
            </a:r>
            <a:r>
              <a:rPr lang="en-US" dirty="0" smtClean="0"/>
              <a:t> Dance Company</a:t>
            </a:r>
          </a:p>
          <a:p>
            <a:r>
              <a:rPr lang="en-US" dirty="0" smtClean="0"/>
              <a:t>And more…</a:t>
            </a:r>
          </a:p>
        </p:txBody>
      </p:sp>
    </p:spTree>
    <p:extLst>
      <p:ext uri="{BB962C8B-B14F-4D97-AF65-F5344CB8AC3E}">
        <p14:creationId xmlns:p14="http://schemas.microsoft.com/office/powerpoint/2010/main" val="2213486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What’s Next?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Dancing in a company is all I want in life, however that only lasts until your 30s. </a:t>
            </a:r>
          </a:p>
          <a:p>
            <a:r>
              <a:rPr lang="en-US" dirty="0" smtClean="0"/>
              <a:t>What do I do after my professional career is over?</a:t>
            </a:r>
            <a:endParaRPr lang="en-US" dirty="0"/>
          </a:p>
        </p:txBody>
      </p:sp>
      <p:pic>
        <p:nvPicPr>
          <p:cNvPr id="1026" name="Picture 2" descr="C:\Users\user\AppData\Local\Microsoft\Windows\Temporary Internet Files\Content.IE5\NPIYSMQD\MC9000787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443766"/>
            <a:ext cx="1156613" cy="2805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992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Dance Therapy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am looking into getting my Master Degree in Dance Therapy.</a:t>
            </a:r>
          </a:p>
          <a:p>
            <a:r>
              <a:rPr lang="en-US" dirty="0" smtClean="0"/>
              <a:t>I wanted to go into dance therapy because I have an immense background as a dancer and great interest in psychology. </a:t>
            </a:r>
            <a:endParaRPr lang="en-US" dirty="0" smtClean="0"/>
          </a:p>
          <a:p>
            <a:r>
              <a:rPr lang="en-US" dirty="0" smtClean="0"/>
              <a:t>Online or on-campus classes.</a:t>
            </a:r>
          </a:p>
          <a:p>
            <a:r>
              <a:rPr lang="en-US" dirty="0" smtClean="0">
                <a:hlinkClick r:id="rId2"/>
              </a:rPr>
              <a:t>This</a:t>
            </a:r>
            <a:r>
              <a:rPr lang="en-US" dirty="0" smtClean="0"/>
              <a:t> is a program I will look into.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63" t="37098" r="36056" b="10394"/>
          <a:stretch/>
        </p:blipFill>
        <p:spPr>
          <a:xfrm>
            <a:off x="6324600" y="3210689"/>
            <a:ext cx="2266747" cy="2228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376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That is the Plan for Now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312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Thermal</Template>
  <TotalTime>77</TotalTime>
  <Words>165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Thermal</vt:lpstr>
      <vt:lpstr>My Future Plan</vt:lpstr>
      <vt:lpstr>Professional Dancer</vt:lpstr>
      <vt:lpstr>Dream Companies</vt:lpstr>
      <vt:lpstr>What’s Next?</vt:lpstr>
      <vt:lpstr>Dance Therapy</vt:lpstr>
      <vt:lpstr>That is the Plan for Now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Future Plan</dc:title>
  <dc:creator>user</dc:creator>
  <cp:lastModifiedBy>user</cp:lastModifiedBy>
  <cp:revision>9</cp:revision>
  <dcterms:created xsi:type="dcterms:W3CDTF">2012-12-18T03:29:26Z</dcterms:created>
  <dcterms:modified xsi:type="dcterms:W3CDTF">2012-12-18T04:47:09Z</dcterms:modified>
</cp:coreProperties>
</file>