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62" r:id="rId6"/>
    <p:sldId id="266" r:id="rId7"/>
    <p:sldId id="268" r:id="rId8"/>
    <p:sldId id="264" r:id="rId9"/>
    <p:sldId id="259" r:id="rId10"/>
    <p:sldId id="258" r:id="rId11"/>
    <p:sldId id="260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4746" autoAdjust="0"/>
  </p:normalViewPr>
  <p:slideViewPr>
    <p:cSldViewPr>
      <p:cViewPr varScale="1">
        <p:scale>
          <a:sx n="73" d="100"/>
          <a:sy n="73" d="100"/>
        </p:scale>
        <p:origin x="-10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E0CE-7385-47C4-97B0-1509A7E9A17C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9BDE-6CAD-4151-8DCF-90BF35230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smc.ed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Gabriola" pitchFamily="82" charset="0"/>
              </a:rPr>
              <a:t>Transferring to </a:t>
            </a:r>
            <a:br>
              <a:rPr lang="en-US" sz="6000" dirty="0" smtClean="0">
                <a:latin typeface="Gabriola" pitchFamily="82" charset="0"/>
              </a:rPr>
            </a:br>
            <a:r>
              <a:rPr lang="en-US" sz="6000" dirty="0" smtClean="0">
                <a:latin typeface="Gabriola" pitchFamily="82" charset="0"/>
              </a:rPr>
              <a:t>Mount Saint Mary College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By: Brittany Thomas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419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http://msmc.edu/</a:t>
            </a:r>
            <a:endParaRPr lang="en-US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981200"/>
            <a:ext cx="49530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MUCH nicer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dorms/personal bathrooms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28795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a5.sphotos.ak.fbcdn.net/hphotos-ak-ash4/304043_1907626694664_1361704601_31599712_394268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612">
            <a:off x="2616775" y="631091"/>
            <a:ext cx="3384640" cy="2538481"/>
          </a:xfrm>
          <a:prstGeom prst="rect">
            <a:avLst/>
          </a:prstGeom>
          <a:noFill/>
        </p:spPr>
      </p:pic>
      <p:pic>
        <p:nvPicPr>
          <p:cNvPr id="15364" name="Picture 4" descr="http://a7.sphotos.ak.fbcdn.net/hphotos-ak-ash4/313388_1907618454458_1361704601_31599694_178589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3403600" cy="25527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Smaller/Easier to get to class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7410" name="Picture 2" descr="http://t2.gstatic.com/images?q=tbn:ANd9GcS5Pk_9BL5jLHQYbqHRLzztxt6NM8GWC-4giced2ZWKo1zEOYgDbe51Fsa2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7151">
            <a:off x="1543384" y="1909908"/>
            <a:ext cx="5768824" cy="342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-83641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038"/>
            <a:ext cx="28194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Beautiful Dining hall and Hudson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1508" name="Picture 4" descr="Dining Serv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7214">
            <a:off x="592560" y="3276132"/>
            <a:ext cx="5183563" cy="2647950"/>
          </a:xfrm>
          <a:prstGeom prst="rect">
            <a:avLst/>
          </a:prstGeom>
          <a:noFill/>
        </p:spPr>
      </p:pic>
      <p:pic>
        <p:nvPicPr>
          <p:cNvPr id="21506" name="Picture 2" descr="http://www.recordonline.com/apps/pbcsi.dll/bilde?Site=TH&amp;Date=20100311&amp;Category=BIZ&amp;ArtNo=3110326&amp;Ref=AR&amp;maxH=230&amp;maxW=370&amp;border=0&amp;Q=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639">
            <a:off x="5257800" y="3055900"/>
            <a:ext cx="3665016" cy="27457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4200" y="381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3124200" cy="16303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Bestie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trip to New Zealand!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4578" name="Picture 2" descr="http://a2.sphotos.ak.fbcdn.net/hphotos-ak-ash4/303116_2411995096438_1148070310_2898436_48205832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3239453" cy="4343400"/>
          </a:xfrm>
          <a:prstGeom prst="rect">
            <a:avLst/>
          </a:prstGeom>
          <a:noFill/>
        </p:spPr>
      </p:pic>
      <p:pic>
        <p:nvPicPr>
          <p:cNvPr id="24580" name="Picture 4" descr="http://www.backpack-newzealand.com/images/new-zealand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76512"/>
            <a:ext cx="2867601" cy="4281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43000"/>
            <a:ext cx="5791200" cy="12493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Happier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5" name="Picture 4" descr="Christina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114800"/>
            <a:ext cx="1752600" cy="2593848"/>
          </a:xfrm>
          <a:prstGeom prst="rect">
            <a:avLst/>
          </a:prstGeom>
        </p:spPr>
      </p:pic>
      <p:pic>
        <p:nvPicPr>
          <p:cNvPr id="6" name="Picture 5" descr="Christina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559474"/>
            <a:ext cx="3355848" cy="2298526"/>
          </a:xfrm>
          <a:prstGeom prst="rect">
            <a:avLst/>
          </a:prstGeom>
        </p:spPr>
      </p:pic>
      <p:pic>
        <p:nvPicPr>
          <p:cNvPr id="7" name="Picture 6" descr="Christina 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514600"/>
            <a:ext cx="1674340" cy="2478024"/>
          </a:xfrm>
          <a:prstGeom prst="rect">
            <a:avLst/>
          </a:prstGeom>
        </p:spPr>
      </p:pic>
      <p:pic>
        <p:nvPicPr>
          <p:cNvPr id="9" name="Picture 8" descr="Christina 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93945"/>
            <a:ext cx="3200400" cy="2192055"/>
          </a:xfrm>
          <a:prstGeom prst="rect">
            <a:avLst/>
          </a:prstGeom>
        </p:spPr>
      </p:pic>
      <p:pic>
        <p:nvPicPr>
          <p:cNvPr id="4" name="Picture 3" descr="Christina 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057400"/>
            <a:ext cx="4031966" cy="2855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76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4800"/>
            <a:ext cx="4419600" cy="3429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Christina, Matt,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Bobby, Emily, Justin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&amp; a group of friends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4098" name="Picture 2" descr="http://a7.sphotos.ak.fbcdn.net/hphotos-ak-ash4/306956_2409845802707_1148070310_2896029_63306699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906">
            <a:off x="1519260" y="5026301"/>
            <a:ext cx="2922400" cy="2191800"/>
          </a:xfrm>
          <a:prstGeom prst="rect">
            <a:avLst/>
          </a:prstGeom>
          <a:noFill/>
        </p:spPr>
      </p:pic>
      <p:pic>
        <p:nvPicPr>
          <p:cNvPr id="4100" name="Picture 4" descr="http://a6.sphotos.ak.fbcdn.net/hphotos-ak-ash4/319155_2409843882659_1148070310_2896025_6110779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13">
            <a:off x="1516246" y="-669133"/>
            <a:ext cx="3276600" cy="2457451"/>
          </a:xfrm>
          <a:prstGeom prst="rect">
            <a:avLst/>
          </a:prstGeom>
          <a:noFill/>
        </p:spPr>
      </p:pic>
      <p:pic>
        <p:nvPicPr>
          <p:cNvPr id="7" name="Picture 6" descr="msm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059">
            <a:off x="1233462" y="2297468"/>
            <a:ext cx="3747900" cy="2106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75455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4267200" cy="2163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Great Education Program!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028" name="Picture 4" descr="http://loretoenglish3.wikispaces.com/file/view/Classroom.jpg/106158149/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3659124" cy="3733800"/>
          </a:xfrm>
          <a:prstGeom prst="rect">
            <a:avLst/>
          </a:prstGeom>
          <a:noFill/>
        </p:spPr>
      </p:pic>
      <p:pic>
        <p:nvPicPr>
          <p:cNvPr id="1030" name="Picture 6" descr="http://4.bp.blogspot.com/_8W4EAbR5MjM/S7_csBBSUZI/AAAAAAAADQI/hHKr4sk0n98/s1600/teache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3657600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724400"/>
            <a:ext cx="4343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Cheaper than Marist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8434" name="Picture 2" descr="http://www.dailymoneysaving.com/wp-content/uploads/2011/0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3200400" cy="2990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133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057400"/>
            <a:ext cx="42672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Honors housing with Christina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next year!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9458" name="Picture 2" descr="http://farm3.static.flickr.com/2786/4271145981_30548bf7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4343400" cy="28840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1752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905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Track and Field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2530" name="Picture 2" descr="http://www.mountathletics.com/sports/track/2010-11/photos/Top-7.jpg?max_width=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"/>
            <a:ext cx="4286250" cy="1495426"/>
          </a:xfrm>
          <a:prstGeom prst="rect">
            <a:avLst/>
          </a:prstGeom>
          <a:noFill/>
        </p:spPr>
      </p:pic>
      <p:pic>
        <p:nvPicPr>
          <p:cNvPr id="22532" name="Picture 4" descr="http://www.msmc.edu/image.axd/66be5d31c6464cf8ae731d5f57befc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09800"/>
            <a:ext cx="4495800" cy="2296616"/>
          </a:xfrm>
          <a:prstGeom prst="rect">
            <a:avLst/>
          </a:prstGeom>
          <a:noFill/>
        </p:spPr>
      </p:pic>
      <p:pic>
        <p:nvPicPr>
          <p:cNvPr id="22534" name="Picture 6" descr="http://w8.campusexplorer.com/media/376x262/Mount-Saint-Mary-College-9C960E9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627933"/>
            <a:ext cx="3200400" cy="22300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1219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194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Closer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to home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5" name="Picture 4" descr="Oldies 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733800"/>
            <a:ext cx="3654552" cy="2469292"/>
          </a:xfrm>
          <a:prstGeom prst="rect">
            <a:avLst/>
          </a:prstGeom>
        </p:spPr>
      </p:pic>
      <p:pic>
        <p:nvPicPr>
          <p:cNvPr id="7" name="Picture 6" descr="Oldies 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3548">
            <a:off x="2582934" y="745845"/>
            <a:ext cx="3406822" cy="230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Carpool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20486" name="Picture 6" descr="http://www.noaaworld.noaa.gov/images/carp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3748">
            <a:off x="2483960" y="2473872"/>
            <a:ext cx="3038708" cy="2248645"/>
          </a:xfrm>
          <a:prstGeom prst="rect">
            <a:avLst/>
          </a:prstGeom>
          <a:noFill/>
        </p:spPr>
      </p:pic>
      <p:pic>
        <p:nvPicPr>
          <p:cNvPr id="20488" name="Picture 8" descr="http://safe-nature.com/wp-content/uploads/2011/07/recycling-symb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1245">
            <a:off x="4889320" y="241119"/>
            <a:ext cx="2438400" cy="2438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76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429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Beautiful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Campus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6392" name="Picture 8" descr="http://www.undergroundsurveying.com/projects/underground-utility-locating-projects/gallery/mount-saint-mary-college-newburgh-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4064000" cy="3048000"/>
          </a:xfrm>
          <a:prstGeom prst="rect">
            <a:avLst/>
          </a:prstGeom>
          <a:noFill/>
        </p:spPr>
      </p:pic>
      <p:pic>
        <p:nvPicPr>
          <p:cNvPr id="16388" name="Picture 4" descr="http://www.msmc.edu/image.axd/b4711ed4175242f49e7b56d592be4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918">
            <a:off x="457200" y="4495800"/>
            <a:ext cx="2971800" cy="1983260"/>
          </a:xfrm>
          <a:prstGeom prst="rect">
            <a:avLst/>
          </a:prstGeom>
          <a:noFill/>
        </p:spPr>
      </p:pic>
      <p:pic>
        <p:nvPicPr>
          <p:cNvPr id="16390" name="Picture 6" descr="http://profile.ak.fbcdn.net/hprofile-ak-snc4/71099_111524335607_668408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9921">
            <a:off x="567080" y="741574"/>
            <a:ext cx="2667000" cy="16535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2514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58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Transferring to  Mount Saint Mary College</vt:lpstr>
      <vt:lpstr> Christina, Matt,  Bobby, Emily, Justin &amp; a group of friends</vt:lpstr>
      <vt:lpstr>Great Education Program!</vt:lpstr>
      <vt:lpstr>Cheaper than Marist</vt:lpstr>
      <vt:lpstr>Honors housing with Christina  next year!</vt:lpstr>
      <vt:lpstr>Track and Field</vt:lpstr>
      <vt:lpstr>Closer  to home</vt:lpstr>
      <vt:lpstr>Carpool</vt:lpstr>
      <vt:lpstr>Beautiful  Campus</vt:lpstr>
      <vt:lpstr>MUCH nicer  dorms/personal bathrooms</vt:lpstr>
      <vt:lpstr>Smaller/Easier to get to class</vt:lpstr>
      <vt:lpstr>Beautiful Dining hall and Hudson</vt:lpstr>
      <vt:lpstr>Bestie trip to New Zealand!</vt:lpstr>
      <vt:lpstr>Happier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Transferring to  Mount Saint Mary College</dc:title>
  <dc:creator>HP_OWNER</dc:creator>
  <cp:lastModifiedBy>HP_OWNER</cp:lastModifiedBy>
  <cp:revision>17</cp:revision>
  <dcterms:created xsi:type="dcterms:W3CDTF">2011-09-25T23:54:53Z</dcterms:created>
  <dcterms:modified xsi:type="dcterms:W3CDTF">2012-12-16T22:11:42Z</dcterms:modified>
</cp:coreProperties>
</file>