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F6A2BFD-A92E-43E3-9F52-44C5C95534C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433FD1E-C972-439B-84E6-329BA75C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A2BFD-A92E-43E3-9F52-44C5C95534C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3FD1E-C972-439B-84E6-329BA75C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F6A2BFD-A92E-43E3-9F52-44C5C95534C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33FD1E-C972-439B-84E6-329BA75C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A2BFD-A92E-43E3-9F52-44C5C95534C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3FD1E-C972-439B-84E6-329BA75C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6A2BFD-A92E-43E3-9F52-44C5C95534C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433FD1E-C972-439B-84E6-329BA75C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A2BFD-A92E-43E3-9F52-44C5C95534C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3FD1E-C972-439B-84E6-329BA75C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A2BFD-A92E-43E3-9F52-44C5C95534C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3FD1E-C972-439B-84E6-329BA75C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A2BFD-A92E-43E3-9F52-44C5C95534C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3FD1E-C972-439B-84E6-329BA75C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6A2BFD-A92E-43E3-9F52-44C5C95534C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3FD1E-C972-439B-84E6-329BA75C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A2BFD-A92E-43E3-9F52-44C5C95534C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3FD1E-C972-439B-84E6-329BA75C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A2BFD-A92E-43E3-9F52-44C5C95534C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3FD1E-C972-439B-84E6-329BA75C3C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F6A2BFD-A92E-43E3-9F52-44C5C95534CA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433FD1E-C972-439B-84E6-329BA75C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usa.canon.com/cusa/support/consumer/eos_slr_camera_systems/eos_digital_slr_cameras/eos_rebel_xs_18_55is_kit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533400"/>
            <a:ext cx="6705600" cy="2868168"/>
          </a:xfrm>
        </p:spPr>
        <p:txBody>
          <a:bodyPr/>
          <a:lstStyle/>
          <a:p>
            <a:r>
              <a:rPr lang="en-US" dirty="0" smtClean="0"/>
              <a:t>What Camera Do I Use?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Brittany Bonasia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 rebel </a:t>
            </a:r>
            <a:r>
              <a:rPr lang="en-US" dirty="0" err="1" smtClean="0"/>
              <a:t>xs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600" dirty="0" smtClean="0"/>
              <a:t>This camera takes great quality pictures and is a good entry level DSLR camera.</a:t>
            </a:r>
          </a:p>
          <a:p>
            <a:endParaRPr lang="en-US" sz="1600" dirty="0" smtClean="0"/>
          </a:p>
          <a:p>
            <a:r>
              <a:rPr lang="en-US" sz="1600" dirty="0" smtClean="0"/>
              <a:t>To learn more about this camera click </a:t>
            </a:r>
            <a:r>
              <a:rPr lang="en-US" sz="1600" dirty="0" smtClean="0">
                <a:hlinkClick r:id="rId2"/>
              </a:rPr>
              <a:t>here </a:t>
            </a:r>
            <a:r>
              <a:rPr lang="en-US" sz="1600" dirty="0" smtClean="0"/>
              <a:t>for a link to Canon’s official site.</a:t>
            </a:r>
          </a:p>
          <a:p>
            <a:endParaRPr lang="en-US" sz="1600" dirty="0" smtClean="0"/>
          </a:p>
          <a:p>
            <a:endParaRPr lang="en-US" dirty="0"/>
          </a:p>
        </p:txBody>
      </p:sp>
      <p:pic>
        <p:nvPicPr>
          <p:cNvPr id="5" name="Picture Placeholder 4" descr="cameraxs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2649" r="2649"/>
          <a:stretch>
            <a:fillRect/>
          </a:stretch>
        </p:blipFill>
        <p:spPr>
          <a:xfrm rot="21186419">
            <a:off x="910481" y="1215282"/>
            <a:ext cx="3984138" cy="3984138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</TotalTime>
  <Words>44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Opulent</vt:lpstr>
      <vt:lpstr>What Camera Do I Use?</vt:lpstr>
      <vt:lpstr>Canon rebel xs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Camera Do I Use?</dc:title>
  <dc:creator>Brittany</dc:creator>
  <cp:lastModifiedBy>Brittany</cp:lastModifiedBy>
  <cp:revision>4</cp:revision>
  <dcterms:created xsi:type="dcterms:W3CDTF">2012-05-15T07:09:11Z</dcterms:created>
  <dcterms:modified xsi:type="dcterms:W3CDTF">2012-05-15T07:34:35Z</dcterms:modified>
</cp:coreProperties>
</file>