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96"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773B0EE-0357-4B22-8A40-30B47B15864D}"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53A63-4DA6-4FAA-A8A3-8A2CAEC8B9AD}" type="slidenum">
              <a:rPr lang="en-US" smtClean="0"/>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73B0EE-0357-4B22-8A40-30B47B15864D}"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53A63-4DA6-4FAA-A8A3-8A2CAEC8B9A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73B0EE-0357-4B22-8A40-30B47B15864D}"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53A63-4DA6-4FAA-A8A3-8A2CAEC8B9A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73B0EE-0357-4B22-8A40-30B47B15864D}" type="datetimeFigureOut">
              <a:rPr lang="en-US" smtClean="0"/>
              <a:t>12/20/2012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B53A63-4DA6-4FAA-A8A3-8A2CAEC8B9A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773B0EE-0357-4B22-8A40-30B47B15864D}" type="datetimeFigureOut">
              <a:rPr lang="en-US" smtClean="0"/>
              <a:t>12/20/2012</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5EB53A63-4DA6-4FAA-A8A3-8A2CAEC8B9A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73B0EE-0357-4B22-8A40-30B47B15864D}" type="datetimeFigureOut">
              <a:rPr lang="en-US" smtClean="0"/>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53A63-4DA6-4FAA-A8A3-8A2CAEC8B9A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73B0EE-0357-4B22-8A40-30B47B15864D}" type="datetimeFigureOut">
              <a:rPr lang="en-US" smtClean="0"/>
              <a:t>12/20/2012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B53A63-4DA6-4FAA-A8A3-8A2CAEC8B9A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73B0EE-0357-4B22-8A40-30B47B15864D}" type="datetimeFigureOut">
              <a:rPr lang="en-US" smtClean="0"/>
              <a:t>12/20/2012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B53A63-4DA6-4FAA-A8A3-8A2CAEC8B9A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3B0EE-0357-4B22-8A40-30B47B15864D}" type="datetimeFigureOut">
              <a:rPr lang="en-US" smtClean="0"/>
              <a:t>12/20/2012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B53A63-4DA6-4FAA-A8A3-8A2CAEC8B9A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73B0EE-0357-4B22-8A40-30B47B15864D}" type="datetimeFigureOut">
              <a:rPr lang="en-US" smtClean="0"/>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53A63-4DA6-4FAA-A8A3-8A2CAEC8B9AD}" type="slidenum">
              <a:rPr lang="en-US" smtClean="0"/>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E773B0EE-0357-4B22-8A40-30B47B15864D}" type="datetimeFigureOut">
              <a:rPr lang="en-US" smtClean="0"/>
              <a:t>12/20/2012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B53A63-4DA6-4FAA-A8A3-8A2CAEC8B9AD}" type="slidenum">
              <a:rPr lang="en-US" smtClean="0"/>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773B0EE-0357-4B22-8A40-30B47B15864D}" type="datetimeFigureOut">
              <a:rPr lang="en-US" smtClean="0"/>
              <a:t>12/20/2012</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EB53A63-4DA6-4FAA-A8A3-8A2CAEC8B9A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home.adelphi.edu/~an19626/"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okcupid.com/upgrade?cf=noads&amp;feature=adfree" TargetMode="External"/><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Our Members</a:t>
            </a:r>
            <a:endParaRPr lang="en-US" dirty="0"/>
          </a:p>
        </p:txBody>
      </p:sp>
      <p:sp>
        <p:nvSpPr>
          <p:cNvPr id="3" name="Subtitle 2"/>
          <p:cNvSpPr>
            <a:spLocks noGrp="1"/>
          </p:cNvSpPr>
          <p:nvPr>
            <p:ph type="subTitle" idx="1"/>
          </p:nvPr>
        </p:nvSpPr>
        <p:spPr/>
        <p:txBody>
          <a:bodyPr/>
          <a:lstStyle/>
          <a:p>
            <a:r>
              <a:rPr lang="en-US" dirty="0" smtClean="0">
                <a:hlinkClick r:id="rId2"/>
              </a:rPr>
              <a:t>Quick Match</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1752600"/>
            <a:ext cx="3657600" cy="3647059"/>
          </a:xfrm>
          <a:prstGeom prst="rect">
            <a:avLst/>
          </a:prstGeom>
        </p:spPr>
      </p:pic>
    </p:spTree>
    <p:extLst>
      <p:ext uri="{BB962C8B-B14F-4D97-AF65-F5344CB8AC3E}">
        <p14:creationId xmlns:p14="http://schemas.microsoft.com/office/powerpoint/2010/main" val="4233125878"/>
      </p:ext>
    </p:extLst>
  </p:cSld>
  <p:clrMapOvr>
    <a:masterClrMapping/>
  </p:clrMapOvr>
  <mc:AlternateContent xmlns:mc="http://schemas.openxmlformats.org/markup-compatibility/2006">
    <mc:Choice xmlns:p14="http://schemas.microsoft.com/office/powerpoint/2010/main" Requires="p14">
      <p:transition spd="slow" p14:dur="3400">
        <p14:reveal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1752600"/>
            <a:ext cx="4978400" cy="3733800"/>
          </a:xfrm>
          <a:prstGeom prst="rect">
            <a:avLst/>
          </a:prstGeom>
        </p:spPr>
      </p:pic>
      <p:sp>
        <p:nvSpPr>
          <p:cNvPr id="2" name="Title 1"/>
          <p:cNvSpPr>
            <a:spLocks noGrp="1"/>
          </p:cNvSpPr>
          <p:nvPr>
            <p:ph type="title"/>
          </p:nvPr>
        </p:nvSpPr>
        <p:spPr/>
        <p:txBody>
          <a:bodyPr/>
          <a:lstStyle/>
          <a:p>
            <a:r>
              <a:rPr lang="en-US" dirty="0" smtClean="0"/>
              <a:t>Steven</a:t>
            </a:r>
            <a:endParaRPr lang="en-US" dirty="0"/>
          </a:p>
        </p:txBody>
      </p:sp>
      <p:sp>
        <p:nvSpPr>
          <p:cNvPr id="3" name="Content Placeholder 2"/>
          <p:cNvSpPr>
            <a:spLocks noGrp="1"/>
          </p:cNvSpPr>
          <p:nvPr>
            <p:ph idx="1"/>
          </p:nvPr>
        </p:nvSpPr>
        <p:spPr/>
        <p:txBody>
          <a:bodyPr>
            <a:normAutofit fontScale="47500" lnSpcReduction="20000"/>
          </a:bodyPr>
          <a:lstStyle/>
          <a:p>
            <a:r>
              <a:rPr lang="en-US" dirty="0">
                <a:hlinkClick r:id="" action="ppaction://hlinkfile"/>
              </a:rPr>
              <a:t>My self-summary</a:t>
            </a:r>
            <a:r>
              <a:rPr lang="en-US" dirty="0"/>
              <a:t> I'm a CERN physicist and college senior. I like explaining science to people, I'm really good at it. I'm a rapper, ex-professional opera singer, Higgs Boson discoverer, prolific toilet-tweeter and humor magazine writer. I was raised between the beach and the city and I really like exploring and generally being outside. I love everyone and thrive on the energy of others. </a:t>
            </a:r>
          </a:p>
          <a:p>
            <a:r>
              <a:rPr lang="en-US" dirty="0">
                <a:hlinkClick r:id="" action="ppaction://hlinkfile"/>
              </a:rPr>
              <a:t>What I’m doing with my life</a:t>
            </a:r>
            <a:r>
              <a:rPr lang="en-US" dirty="0"/>
              <a:t> I aspire to becoming the Notorious BIG of physics. and getting lots and lots of tattoos. </a:t>
            </a:r>
          </a:p>
          <a:p>
            <a:r>
              <a:rPr lang="en-US" dirty="0">
                <a:hlinkClick r:id="" action="ppaction://hlinkfile"/>
              </a:rPr>
              <a:t>I’m really good at</a:t>
            </a:r>
            <a:r>
              <a:rPr lang="en-US" dirty="0"/>
              <a:t> tweeting, laughing, rapping, exploring, eating, explaining, diffusing, snuggling, singing, coding, listening, helping, reminiscing, </a:t>
            </a:r>
            <a:r>
              <a:rPr lang="en-US" dirty="0" err="1"/>
              <a:t>youtubing</a:t>
            </a:r>
            <a:r>
              <a:rPr lang="en-US" dirty="0"/>
              <a:t> </a:t>
            </a:r>
          </a:p>
          <a:p>
            <a:r>
              <a:rPr lang="en-US" dirty="0" smtClean="0">
                <a:hlinkClick r:id="" action="ppaction://hlinkfile"/>
              </a:rPr>
              <a:t>Favorite </a:t>
            </a:r>
            <a:r>
              <a:rPr lang="en-US" dirty="0">
                <a:hlinkClick r:id="" action="ppaction://hlinkfile"/>
              </a:rPr>
              <a:t>books, movies, shows, music, and food</a:t>
            </a:r>
            <a:r>
              <a:rPr lang="en-US" dirty="0"/>
              <a:t> Someone once asked me what my 'non-</a:t>
            </a:r>
            <a:r>
              <a:rPr lang="en-US" dirty="0" err="1"/>
              <a:t>negotiables</a:t>
            </a:r>
            <a:r>
              <a:rPr lang="en-US" dirty="0"/>
              <a:t>' were</a:t>
            </a:r>
            <a:br>
              <a:rPr lang="en-US" dirty="0"/>
            </a:br>
            <a:r>
              <a:rPr lang="en-US" dirty="0"/>
              <a:t>Must like dogs. must have an original, inclusive, well-informed music taste. must like cheap food. must have a desire to learn.</a:t>
            </a:r>
            <a:br>
              <a:rPr lang="en-US" dirty="0"/>
            </a:br>
            <a:r>
              <a:rPr lang="en-US" dirty="0"/>
              <a:t>My original, inclusive, well-informed music taste includes, but is not limited to:</a:t>
            </a:r>
            <a:br>
              <a:rPr lang="en-US" dirty="0"/>
            </a:br>
            <a:r>
              <a:rPr lang="en-US" dirty="0"/>
              <a:t>Interpol, The Notorious B.I.G., Joy Division, Frank Ocean, </a:t>
            </a:r>
            <a:r>
              <a:rPr lang="en-US" dirty="0" err="1"/>
              <a:t>Kraftwerk</a:t>
            </a:r>
            <a:r>
              <a:rPr lang="en-US" dirty="0"/>
              <a:t>, Hieroglyphics, Girls, The KLF, Pavement, The Backstreet Boys, </a:t>
            </a:r>
            <a:r>
              <a:rPr lang="en-US" dirty="0" err="1"/>
              <a:t>Pantera</a:t>
            </a:r>
            <a:r>
              <a:rPr lang="en-US" dirty="0"/>
              <a:t>, </a:t>
            </a:r>
            <a:r>
              <a:rPr lang="en-US" dirty="0" err="1"/>
              <a:t>Zomby</a:t>
            </a:r>
            <a:r>
              <a:rPr lang="en-US" dirty="0"/>
              <a:t>, The Pixies, The Shins, The Yeah </a:t>
            </a:r>
            <a:r>
              <a:rPr lang="en-US" dirty="0" err="1"/>
              <a:t>Yeah</a:t>
            </a:r>
            <a:r>
              <a:rPr lang="en-US" dirty="0"/>
              <a:t> </a:t>
            </a:r>
            <a:r>
              <a:rPr lang="en-US" dirty="0" err="1"/>
              <a:t>Yeahs</a:t>
            </a:r>
            <a:r>
              <a:rPr lang="en-US" dirty="0"/>
              <a:t>, TNGHT, A$AP Rocky, and anything with a beat </a:t>
            </a:r>
            <a:r>
              <a:rPr lang="en-US" dirty="0" err="1"/>
              <a:t>i</a:t>
            </a:r>
            <a:r>
              <a:rPr lang="en-US" dirty="0"/>
              <a:t> can </a:t>
            </a:r>
            <a:r>
              <a:rPr lang="en-US" dirty="0" err="1"/>
              <a:t>twerk</a:t>
            </a:r>
            <a:r>
              <a:rPr lang="en-US" dirty="0"/>
              <a:t> to. </a:t>
            </a:r>
          </a:p>
          <a:p>
            <a:r>
              <a:rPr lang="en-US" dirty="0">
                <a:hlinkClick r:id="" action="ppaction://hlinkfile"/>
              </a:rPr>
              <a:t>The six things I could never do without</a:t>
            </a:r>
            <a:r>
              <a:rPr lang="en-US" dirty="0"/>
              <a:t> a subwoofer</a:t>
            </a:r>
            <a:br>
              <a:rPr lang="en-US" dirty="0"/>
            </a:br>
            <a:r>
              <a:rPr lang="en-US" dirty="0"/>
              <a:t>comfy sweaters</a:t>
            </a:r>
            <a:br>
              <a:rPr lang="en-US" dirty="0"/>
            </a:br>
            <a:r>
              <a:rPr lang="en-US" dirty="0"/>
              <a:t>pizza</a:t>
            </a:r>
            <a:br>
              <a:rPr lang="en-US" dirty="0"/>
            </a:br>
            <a:r>
              <a:rPr lang="en-US" dirty="0"/>
              <a:t>an equation sheet</a:t>
            </a:r>
            <a:br>
              <a:rPr lang="en-US" dirty="0"/>
            </a:br>
            <a:r>
              <a:rPr lang="en-US" dirty="0"/>
              <a:t>humor</a:t>
            </a:r>
            <a:br>
              <a:rPr lang="en-US" dirty="0"/>
            </a:br>
            <a:r>
              <a:rPr lang="en-US" dirty="0"/>
              <a:t>other people </a:t>
            </a:r>
          </a:p>
          <a:p>
            <a:r>
              <a:rPr lang="en-US" dirty="0">
                <a:hlinkClick r:id="" action="ppaction://hlinkfile"/>
              </a:rPr>
              <a:t>I spend a lot of time thinking about</a:t>
            </a:r>
            <a:r>
              <a:rPr lang="en-US" dirty="0"/>
              <a:t> What to order for dinner. </a:t>
            </a:r>
          </a:p>
          <a:p>
            <a:r>
              <a:rPr lang="en-US" dirty="0">
                <a:hlinkClick r:id="" action="ppaction://hlinkfile"/>
              </a:rPr>
              <a:t>On a typical Friday night I am</a:t>
            </a:r>
            <a:r>
              <a:rPr lang="en-US" dirty="0"/>
              <a:t> I gather my friends, find the highest point of the room I'm in, stand on top of it and sing along with whatever the DJ is playing. </a:t>
            </a:r>
          </a:p>
          <a:p>
            <a:r>
              <a:rPr lang="en-US" dirty="0">
                <a:hlinkClick r:id="" action="ppaction://hlinkfile"/>
              </a:rPr>
              <a:t>The most private thing I’m willing to admit</a:t>
            </a:r>
            <a:r>
              <a:rPr lang="en-US" dirty="0"/>
              <a:t> </a:t>
            </a:r>
            <a:r>
              <a:rPr lang="en-US" dirty="0" err="1"/>
              <a:t>i'm</a:t>
            </a:r>
            <a:r>
              <a:rPr lang="en-US" dirty="0"/>
              <a:t> an over-thinker. </a:t>
            </a:r>
          </a:p>
          <a:p>
            <a:r>
              <a:rPr lang="en-US" dirty="0">
                <a:hlinkClick r:id="" action="ppaction://hlinkfile"/>
              </a:rPr>
              <a:t>I’m looking for</a:t>
            </a:r>
            <a:r>
              <a:rPr lang="en-US" dirty="0"/>
              <a:t> Girls who like guys</a:t>
            </a:r>
          </a:p>
          <a:p>
            <a:r>
              <a:rPr lang="en-US" dirty="0"/>
              <a:t>Ages 18–22</a:t>
            </a:r>
          </a:p>
          <a:p>
            <a:r>
              <a:rPr lang="en-US" dirty="0"/>
              <a:t>Near me</a:t>
            </a:r>
          </a:p>
          <a:p>
            <a:r>
              <a:rPr lang="en-US" dirty="0"/>
              <a:t>Who are single</a:t>
            </a:r>
          </a:p>
          <a:p>
            <a:r>
              <a:rPr lang="en-US" dirty="0"/>
              <a:t>For new friends, long-term dating, short-term dating, activity partners </a:t>
            </a:r>
          </a:p>
          <a:p>
            <a:endParaRPr lang="en-US" dirty="0"/>
          </a:p>
        </p:txBody>
      </p:sp>
    </p:spTree>
    <p:extLst>
      <p:ext uri="{BB962C8B-B14F-4D97-AF65-F5344CB8AC3E}">
        <p14:creationId xmlns:p14="http://schemas.microsoft.com/office/powerpoint/2010/main" val="10731873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914400"/>
            <a:ext cx="3143250" cy="4191000"/>
          </a:xfrm>
          <a:prstGeom prst="rect">
            <a:avLst/>
          </a:prstGeom>
        </p:spPr>
      </p:pic>
      <p:sp>
        <p:nvSpPr>
          <p:cNvPr id="2" name="Title 1"/>
          <p:cNvSpPr>
            <a:spLocks noGrp="1"/>
          </p:cNvSpPr>
          <p:nvPr>
            <p:ph type="title"/>
          </p:nvPr>
        </p:nvSpPr>
        <p:spPr/>
        <p:txBody>
          <a:bodyPr/>
          <a:lstStyle/>
          <a:p>
            <a:r>
              <a:rPr lang="en-US" dirty="0" smtClean="0"/>
              <a:t>Samuel</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b="1" dirty="0" smtClean="0"/>
              <a:t>His </a:t>
            </a:r>
            <a:r>
              <a:rPr lang="en-US" b="1" dirty="0"/>
              <a:t>Details </a:t>
            </a:r>
          </a:p>
          <a:p>
            <a:r>
              <a:rPr lang="en-US" dirty="0"/>
              <a:t>Last Online </a:t>
            </a:r>
            <a:r>
              <a:rPr lang="en-US" dirty="0" err="1"/>
              <a:t>Online</a:t>
            </a:r>
            <a:r>
              <a:rPr lang="en-US" dirty="0"/>
              <a:t> now! Ethnicity White Height 5′ 8″ (1.73m). Body Type Average Diet Mostly anything Smokes No Drinks Socially Drugs Never Religion Catholicism but not too serious about it Sign Scorpio and it’s fun to think about Education Graduated from college/university Job Military Income — Offspring Doesn’t have kids Pets — Speaks English </a:t>
            </a:r>
          </a:p>
          <a:p>
            <a:r>
              <a:rPr lang="en-US" b="1" dirty="0"/>
              <a:t>Similar Users</a:t>
            </a:r>
          </a:p>
          <a:p>
            <a:r>
              <a:rPr lang="en-US" dirty="0" smtClean="0">
                <a:hlinkClick r:id="" action="ppaction://hlinkfile"/>
              </a:rPr>
              <a:t>My </a:t>
            </a:r>
            <a:r>
              <a:rPr lang="en-US" dirty="0">
                <a:hlinkClick r:id="" action="ppaction://hlinkfile"/>
              </a:rPr>
              <a:t>self-summary</a:t>
            </a:r>
            <a:r>
              <a:rPr lang="en-US" dirty="0"/>
              <a:t> I'm Ryan, born and raised Bronx boy. FUN FACT: I share a last name with a popular country (debatable about the country part) musician. If you can guess it, you win a prize. Moved back to the City from college in the midst of the cornfields of Pennsylvania. I'm a simple, down to earth guy who has been described as a perfect gentleman and good conversationalist. I'm a pretty decent cook, and I have a knack for not taking serious situations seriously. Anything else you'd care to know, shoot me a message! </a:t>
            </a:r>
          </a:p>
          <a:p>
            <a:r>
              <a:rPr lang="en-US" dirty="0">
                <a:hlinkClick r:id="" action="ppaction://hlinkfile"/>
              </a:rPr>
              <a:t>What I’m doing with my life</a:t>
            </a:r>
            <a:r>
              <a:rPr lang="en-US" dirty="0"/>
              <a:t> Infantry officer in the Army reserves, in the works of becoming a police officer for my full time career, but it's such a lengthy process :( </a:t>
            </a:r>
            <a:endParaRPr lang="en-US" dirty="0" smtClean="0"/>
          </a:p>
          <a:p>
            <a:r>
              <a:rPr lang="en-US" dirty="0">
                <a:hlinkClick r:id="" action="ppaction://hlinkfile"/>
              </a:rPr>
              <a:t>I’m looking for</a:t>
            </a:r>
            <a:r>
              <a:rPr lang="en-US" dirty="0"/>
              <a:t> Girls who like </a:t>
            </a:r>
            <a:r>
              <a:rPr lang="en-US" dirty="0" smtClean="0"/>
              <a:t>girls</a:t>
            </a:r>
            <a:endParaRPr lang="en-US" dirty="0"/>
          </a:p>
          <a:p>
            <a:r>
              <a:rPr lang="en-US" dirty="0"/>
              <a:t>Ages 20–24</a:t>
            </a:r>
          </a:p>
          <a:p>
            <a:r>
              <a:rPr lang="en-US" dirty="0"/>
              <a:t>Near me</a:t>
            </a:r>
          </a:p>
          <a:p>
            <a:r>
              <a:rPr lang="en-US" dirty="0"/>
              <a:t>Who are single</a:t>
            </a:r>
          </a:p>
          <a:p>
            <a:r>
              <a:rPr lang="en-US" dirty="0"/>
              <a:t>For new friends, long-term dating, short-term dating</a:t>
            </a:r>
          </a:p>
          <a:p>
            <a:endParaRPr lang="en-US" dirty="0" smtClean="0"/>
          </a:p>
          <a:p>
            <a:endParaRPr lang="en-US" dirty="0"/>
          </a:p>
        </p:txBody>
      </p:sp>
    </p:spTree>
    <p:extLst>
      <p:ext uri="{BB962C8B-B14F-4D97-AF65-F5344CB8AC3E}">
        <p14:creationId xmlns:p14="http://schemas.microsoft.com/office/powerpoint/2010/main" val="309277855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0"/>
            <a:ext cx="3857625" cy="6858000"/>
          </a:xfrm>
          <a:prstGeom prst="rect">
            <a:avLst/>
          </a:prstGeom>
        </p:spPr>
      </p:pic>
      <p:sp>
        <p:nvSpPr>
          <p:cNvPr id="2" name="Title 1"/>
          <p:cNvSpPr>
            <a:spLocks noGrp="1"/>
          </p:cNvSpPr>
          <p:nvPr>
            <p:ph type="title"/>
          </p:nvPr>
        </p:nvSpPr>
        <p:spPr/>
        <p:txBody>
          <a:bodyPr/>
          <a:lstStyle/>
          <a:p>
            <a:r>
              <a:rPr lang="en-US" dirty="0" smtClean="0"/>
              <a:t>Brian</a:t>
            </a:r>
            <a:endParaRPr lang="en-US" dirty="0"/>
          </a:p>
        </p:txBody>
      </p:sp>
      <p:sp>
        <p:nvSpPr>
          <p:cNvPr id="3" name="Content Placeholder 2"/>
          <p:cNvSpPr>
            <a:spLocks noGrp="1"/>
          </p:cNvSpPr>
          <p:nvPr>
            <p:ph idx="1"/>
          </p:nvPr>
        </p:nvSpPr>
        <p:spPr/>
        <p:txBody>
          <a:bodyPr>
            <a:normAutofit/>
          </a:bodyPr>
          <a:lstStyle/>
          <a:p>
            <a:r>
              <a:rPr lang="en-US" dirty="0" smtClean="0">
                <a:hlinkClick r:id=""/>
              </a:rPr>
              <a:t>I’m </a:t>
            </a:r>
            <a:r>
              <a:rPr lang="en-US" dirty="0">
                <a:hlinkClick r:id=""/>
              </a:rPr>
              <a:t>looking for</a:t>
            </a:r>
            <a:r>
              <a:rPr lang="en-US" dirty="0"/>
              <a:t> </a:t>
            </a:r>
            <a:r>
              <a:rPr lang="en-US" dirty="0" smtClean="0"/>
              <a:t>Girls who like guys</a:t>
            </a:r>
            <a:endParaRPr lang="en-US" dirty="0"/>
          </a:p>
          <a:p>
            <a:r>
              <a:rPr lang="en-US" dirty="0"/>
              <a:t>Ages 18–22</a:t>
            </a:r>
          </a:p>
          <a:p>
            <a:r>
              <a:rPr lang="en-US" dirty="0"/>
              <a:t>Near me</a:t>
            </a:r>
          </a:p>
          <a:p>
            <a:r>
              <a:rPr lang="en-US" dirty="0"/>
              <a:t>Who are single</a:t>
            </a:r>
          </a:p>
          <a:p>
            <a:r>
              <a:rPr lang="en-US" dirty="0"/>
              <a:t>For new friends </a:t>
            </a:r>
            <a:endParaRPr lang="en-US" dirty="0" smtClean="0"/>
          </a:p>
          <a:p>
            <a:r>
              <a:rPr lang="en-US" dirty="0">
                <a:hlinkClick r:id="" action="ppaction://hlinkfile"/>
              </a:rPr>
              <a:t>You should message me if</a:t>
            </a:r>
            <a:r>
              <a:rPr lang="en-US" dirty="0"/>
              <a:t> </a:t>
            </a:r>
            <a:r>
              <a:rPr lang="en-US" dirty="0" err="1"/>
              <a:t>If</a:t>
            </a:r>
            <a:r>
              <a:rPr lang="en-US" dirty="0"/>
              <a:t> you're looking for a ruggedly masculine gentleman to squire about town for an evening, if you're a goof who doesn't take herself too seriously, and thirdly (perhaps most importantly) You would have no problem spending a day inside watching movies from the couch fort that you and I built together. </a:t>
            </a:r>
          </a:p>
          <a:p>
            <a:endParaRPr lang="en-US" dirty="0"/>
          </a:p>
          <a:p>
            <a:endParaRPr lang="en-US" dirty="0"/>
          </a:p>
        </p:txBody>
      </p:sp>
    </p:spTree>
    <p:extLst>
      <p:ext uri="{BB962C8B-B14F-4D97-AF65-F5344CB8AC3E}">
        <p14:creationId xmlns:p14="http://schemas.microsoft.com/office/powerpoint/2010/main" val="3720108898"/>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1447800"/>
            <a:ext cx="6197600" cy="4648200"/>
          </a:xfrm>
          <a:prstGeom prst="rect">
            <a:avLst/>
          </a:prstGeom>
        </p:spPr>
      </p:pic>
      <p:sp>
        <p:nvSpPr>
          <p:cNvPr id="2" name="Title 1"/>
          <p:cNvSpPr>
            <a:spLocks noGrp="1"/>
          </p:cNvSpPr>
          <p:nvPr>
            <p:ph type="title"/>
          </p:nvPr>
        </p:nvSpPr>
        <p:spPr/>
        <p:txBody>
          <a:bodyPr/>
          <a:lstStyle/>
          <a:p>
            <a:r>
              <a:rPr lang="en-US" dirty="0" smtClean="0"/>
              <a:t>Elliot</a:t>
            </a:r>
            <a:endParaRPr lang="en-US" dirty="0"/>
          </a:p>
        </p:txBody>
      </p:sp>
      <p:sp>
        <p:nvSpPr>
          <p:cNvPr id="3" name="Content Placeholder 2"/>
          <p:cNvSpPr>
            <a:spLocks noGrp="1"/>
          </p:cNvSpPr>
          <p:nvPr>
            <p:ph idx="1"/>
          </p:nvPr>
        </p:nvSpPr>
        <p:spPr>
          <a:xfrm>
            <a:off x="381000" y="1752600"/>
            <a:ext cx="8229600" cy="4525963"/>
          </a:xfrm>
        </p:spPr>
        <p:txBody>
          <a:bodyPr>
            <a:normAutofit fontScale="92500" lnSpcReduction="10000"/>
          </a:bodyPr>
          <a:lstStyle/>
          <a:p>
            <a:r>
              <a:rPr lang="en-US" dirty="0">
                <a:hlinkClick r:id="" action="ppaction://hlinkfile"/>
              </a:rPr>
              <a:t>My self-summary</a:t>
            </a:r>
            <a:r>
              <a:rPr lang="en-US" dirty="0"/>
              <a:t> I'm easy going and open minded. I moved to the city about a year ago. I love to try new things, whether it's trying a new restaurant or discovering a part of town I'm unfamiliar with. Growing up, I moved all across the country and realized that I'm a city dweller. I like to cook when I get the chance, but I keep a bottle of hot sauce handy just in case! </a:t>
            </a:r>
          </a:p>
          <a:p>
            <a:r>
              <a:rPr lang="en-US" dirty="0">
                <a:hlinkClick r:id="" action="ppaction://hlinkfile"/>
              </a:rPr>
              <a:t>What I’m doing with my life</a:t>
            </a:r>
            <a:r>
              <a:rPr lang="en-US" dirty="0"/>
              <a:t> Working at a law firm as a consultant. The plan's to go to law school. </a:t>
            </a:r>
            <a:endParaRPr lang="en-US" dirty="0" smtClean="0"/>
          </a:p>
          <a:p>
            <a:r>
              <a:rPr lang="en-US" dirty="0">
                <a:hlinkClick r:id="" action="ppaction://hlinkfile"/>
              </a:rPr>
              <a:t>I’m looking for</a:t>
            </a:r>
            <a:r>
              <a:rPr lang="en-US" dirty="0"/>
              <a:t> Straight girls only</a:t>
            </a:r>
          </a:p>
          <a:p>
            <a:r>
              <a:rPr lang="en-US" dirty="0"/>
              <a:t>Ages 21–24</a:t>
            </a:r>
          </a:p>
          <a:p>
            <a:r>
              <a:rPr lang="en-US" dirty="0"/>
              <a:t>Near me</a:t>
            </a:r>
          </a:p>
          <a:p>
            <a:r>
              <a:rPr lang="en-US" dirty="0"/>
              <a:t>Who are single</a:t>
            </a:r>
          </a:p>
          <a:p>
            <a:r>
              <a:rPr lang="en-US" dirty="0"/>
              <a:t>For new friends, long-term dating, short-term dating </a:t>
            </a:r>
          </a:p>
          <a:p>
            <a:endParaRPr lang="en-US" dirty="0"/>
          </a:p>
        </p:txBody>
      </p:sp>
    </p:spTree>
    <p:extLst>
      <p:ext uri="{BB962C8B-B14F-4D97-AF65-F5344CB8AC3E}">
        <p14:creationId xmlns:p14="http://schemas.microsoft.com/office/powerpoint/2010/main" val="3670142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0250" y="0"/>
            <a:ext cx="5143500" cy="6858000"/>
          </a:xfrm>
          <a:prstGeom prst="rect">
            <a:avLst/>
          </a:prstGeom>
        </p:spPr>
      </p:pic>
      <p:sp>
        <p:nvSpPr>
          <p:cNvPr id="2" name="Title 1"/>
          <p:cNvSpPr>
            <a:spLocks noGrp="1"/>
          </p:cNvSpPr>
          <p:nvPr>
            <p:ph type="title"/>
          </p:nvPr>
        </p:nvSpPr>
        <p:spPr/>
        <p:txBody>
          <a:bodyPr/>
          <a:lstStyle/>
          <a:p>
            <a:r>
              <a:rPr lang="en-US" dirty="0" smtClean="0"/>
              <a:t>Joseph</a:t>
            </a:r>
            <a:endParaRPr lang="en-US" dirty="0"/>
          </a:p>
        </p:txBody>
      </p:sp>
      <p:sp>
        <p:nvSpPr>
          <p:cNvPr id="3" name="Content Placeholder 2"/>
          <p:cNvSpPr>
            <a:spLocks noGrp="1"/>
          </p:cNvSpPr>
          <p:nvPr>
            <p:ph idx="1"/>
          </p:nvPr>
        </p:nvSpPr>
        <p:spPr/>
        <p:txBody>
          <a:bodyPr>
            <a:normAutofit fontScale="92500" lnSpcReduction="10000"/>
          </a:bodyPr>
          <a:lstStyle/>
          <a:p>
            <a:r>
              <a:rPr lang="en-US" dirty="0">
                <a:hlinkClick r:id="" action="ppaction://hlinkfile"/>
              </a:rPr>
              <a:t>My self-summary</a:t>
            </a:r>
            <a:r>
              <a:rPr lang="en-US" dirty="0"/>
              <a:t> Started my own social media company a couple of months back. To say that I've been loving it would still be an understatement.</a:t>
            </a:r>
            <a:br>
              <a:rPr lang="en-US" dirty="0"/>
            </a:br>
            <a:r>
              <a:rPr lang="en-US" dirty="0"/>
              <a:t/>
            </a:r>
            <a:br>
              <a:rPr lang="en-US" dirty="0"/>
            </a:br>
            <a:r>
              <a:rPr lang="en-US" dirty="0"/>
              <a:t>Before I got the business going, I graduated from Vanderbilt University, and then spent a year advertising tampons at big agency. Things have been interesting, to say the least.</a:t>
            </a:r>
            <a:br>
              <a:rPr lang="en-US" dirty="0"/>
            </a:br>
            <a:r>
              <a:rPr lang="en-US" dirty="0"/>
              <a:t/>
            </a:r>
            <a:br>
              <a:rPr lang="en-US" dirty="0"/>
            </a:br>
            <a:r>
              <a:rPr lang="en-US" dirty="0"/>
              <a:t>I'm a New Yorker, born and raised in Manhattan (although, people tell me I strike them as a </a:t>
            </a:r>
            <a:r>
              <a:rPr lang="en-US" dirty="0" err="1"/>
              <a:t>Brooklynite</a:t>
            </a:r>
            <a:r>
              <a:rPr lang="en-US" dirty="0"/>
              <a:t>). I love it here and it'd be great to find someone who'd like to continue exploring it with me. </a:t>
            </a:r>
          </a:p>
          <a:p>
            <a:r>
              <a:rPr lang="en-US" dirty="0">
                <a:hlinkClick r:id="" action="ppaction://hlinkfile"/>
              </a:rPr>
              <a:t>What I’m doing with my life</a:t>
            </a:r>
            <a:r>
              <a:rPr lang="en-US" dirty="0"/>
              <a:t> Working hard, but really enjoying things. Checking out concerts, running around the city, going for drinks and hanging out with friends... just taking it all in. </a:t>
            </a:r>
            <a:endParaRPr lang="en-US" dirty="0">
              <a:effectLst/>
            </a:endParaRPr>
          </a:p>
        </p:txBody>
      </p:sp>
    </p:spTree>
    <p:extLst>
      <p:ext uri="{BB962C8B-B14F-4D97-AF65-F5344CB8AC3E}">
        <p14:creationId xmlns:p14="http://schemas.microsoft.com/office/powerpoint/2010/main" val="12481568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533400"/>
            <a:ext cx="5562600" cy="5562600"/>
          </a:xfrm>
          <a:prstGeom prst="rect">
            <a:avLst/>
          </a:prstGeom>
        </p:spPr>
      </p:pic>
      <p:sp>
        <p:nvSpPr>
          <p:cNvPr id="2" name="Title 1"/>
          <p:cNvSpPr>
            <a:spLocks noGrp="1"/>
          </p:cNvSpPr>
          <p:nvPr>
            <p:ph type="title"/>
          </p:nvPr>
        </p:nvSpPr>
        <p:spPr/>
        <p:txBody>
          <a:bodyPr/>
          <a:lstStyle/>
          <a:p>
            <a:r>
              <a:rPr lang="en-US" dirty="0" smtClean="0"/>
              <a:t>Andrew</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a:p>
          <a:p>
            <a:r>
              <a:rPr lang="en-US" dirty="0"/>
              <a:t>Advertisement </a:t>
            </a:r>
            <a:r>
              <a:rPr lang="en-US" dirty="0">
                <a:hlinkClick r:id="rId3" action="ppaction://hlinkfile"/>
              </a:rPr>
              <a:t>A-List users don’t see ads</a:t>
            </a:r>
            <a:endParaRPr lang="en-US" dirty="0"/>
          </a:p>
          <a:p>
            <a:r>
              <a:rPr lang="en-US" b="1" dirty="0"/>
              <a:t>His Details </a:t>
            </a:r>
          </a:p>
          <a:p>
            <a:r>
              <a:rPr lang="en-US" smtClean="0"/>
              <a:t>Ethnicity </a:t>
            </a:r>
            <a:r>
              <a:rPr lang="en-US" dirty="0"/>
              <a:t>White Height 5′ 11″ (1.80m). Body Type Athletic Diet Mostly anything Smokes No Drinks Often Drugs — Religion Catholicism but not too serious about it Sign Pisces but it doesn’t matter Education Graduated from college/university Job Banking / Financial / Real Estate Income Rather not say Offspring Doesn’t have kids Pets Likes dogs Speaks English </a:t>
            </a:r>
          </a:p>
          <a:p>
            <a:r>
              <a:rPr lang="en-US" dirty="0" smtClean="0">
                <a:hlinkClick r:id="" action="ppaction://hlinkfile"/>
              </a:rPr>
              <a:t>My </a:t>
            </a:r>
            <a:r>
              <a:rPr lang="en-US" dirty="0">
                <a:hlinkClick r:id="" action="ppaction://hlinkfile"/>
              </a:rPr>
              <a:t>self-summary</a:t>
            </a:r>
            <a:r>
              <a:rPr lang="en-US" dirty="0"/>
              <a:t> I'm a driven career focused guy, but also easy going and very open minded. I never take myself too seriously and can almost always find a way to have a good time in any situation. I grew up in Massachusetts, went to school in Boston, and have lived in Manhattan for the last 4 years. I enjoy being active, working out, and doing anything outside in the city or by the ocean. </a:t>
            </a:r>
          </a:p>
          <a:p>
            <a:r>
              <a:rPr lang="en-US" dirty="0">
                <a:hlinkClick r:id="" action="ppaction://hlinkfile"/>
              </a:rPr>
              <a:t>What I’m doing with my life</a:t>
            </a:r>
            <a:r>
              <a:rPr lang="en-US" dirty="0"/>
              <a:t> I work in the Finance industry at a large firm in midtown Manhattan. I finally found a great, challenging job that gives me the chance to work with people all around the world. </a:t>
            </a:r>
          </a:p>
          <a:p>
            <a:r>
              <a:rPr lang="en-US" dirty="0">
                <a:hlinkClick r:id="" action="ppaction://hlinkfile"/>
              </a:rPr>
              <a:t>I’m really good at</a:t>
            </a:r>
            <a:r>
              <a:rPr lang="en-US" dirty="0"/>
              <a:t> Anything outdoors, skiing, soccer, trivia, math, debating random things, and taking all my stress out at the gym lifting heavy things up. </a:t>
            </a:r>
            <a:endParaRPr lang="en-US" dirty="0" smtClean="0"/>
          </a:p>
          <a:p>
            <a:r>
              <a:rPr lang="en-US" dirty="0">
                <a:hlinkClick r:id="" action="ppaction://hlinkfile"/>
              </a:rPr>
              <a:t>I’m looking for</a:t>
            </a:r>
            <a:r>
              <a:rPr lang="en-US" dirty="0"/>
              <a:t> Girls who like guys</a:t>
            </a:r>
          </a:p>
          <a:p>
            <a:r>
              <a:rPr lang="en-US" dirty="0"/>
              <a:t>Ages 18–29</a:t>
            </a:r>
          </a:p>
          <a:p>
            <a:r>
              <a:rPr lang="en-US" dirty="0"/>
              <a:t>Located anywhere</a:t>
            </a:r>
          </a:p>
          <a:p>
            <a:r>
              <a:rPr lang="en-US" dirty="0"/>
              <a:t>Who are single</a:t>
            </a:r>
          </a:p>
          <a:p>
            <a:endParaRPr lang="en-US" dirty="0">
              <a:effectLst/>
            </a:endParaRPr>
          </a:p>
        </p:txBody>
      </p:sp>
    </p:spTree>
    <p:extLst>
      <p:ext uri="{BB962C8B-B14F-4D97-AF65-F5344CB8AC3E}">
        <p14:creationId xmlns:p14="http://schemas.microsoft.com/office/powerpoint/2010/main" val="1139995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36</TotalTime>
  <Words>858</Words>
  <Application>Microsoft Office PowerPoint</Application>
  <PresentationFormat>On-screen Show (4:3)</PresentationFormat>
  <Paragraphs>58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Thatch</vt:lpstr>
      <vt:lpstr>Our Members</vt:lpstr>
      <vt:lpstr>Steven</vt:lpstr>
      <vt:lpstr>Samuel</vt:lpstr>
      <vt:lpstr>Brian</vt:lpstr>
      <vt:lpstr>Elliot</vt:lpstr>
      <vt:lpstr>Joseph</vt:lpstr>
      <vt:lpstr>Andrew</vt:lpstr>
    </vt:vector>
  </TitlesOfParts>
  <Company>Adelphi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Members</dc:title>
  <dc:creator>Administrator</dc:creator>
  <cp:lastModifiedBy>Administrator</cp:lastModifiedBy>
  <cp:revision>7</cp:revision>
  <dcterms:created xsi:type="dcterms:W3CDTF">2012-12-20T18:03:28Z</dcterms:created>
  <dcterms:modified xsi:type="dcterms:W3CDTF">2012-12-20T18:39:49Z</dcterms:modified>
</cp:coreProperties>
</file>