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498C80-6211-4E07-8925-2B6D701BE59F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48A3BF-5112-435A-9D92-622BCCEC32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FY_sBrN3pk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-nocookie.com/v/0FY_sBrN3pk?version=3&amp;hl=en_US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SVRPUv_bJLbLFydbYEU_jwPihN9G00Ap9pR3sL5wHgxZ-LLHNK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24" y="1752600"/>
            <a:ext cx="5750878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1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Ana Chavez</a:t>
            </a:r>
          </a:p>
          <a:p>
            <a:pPr algn="ctr"/>
            <a:r>
              <a:rPr lang="en-US" sz="4000" dirty="0" smtClean="0"/>
              <a:t>I’m a sophomore</a:t>
            </a:r>
          </a:p>
          <a:p>
            <a:pPr algn="ctr"/>
            <a:r>
              <a:rPr lang="en-US" sz="4000" dirty="0" smtClean="0"/>
              <a:t>Psychology Major</a:t>
            </a:r>
          </a:p>
          <a:p>
            <a:pPr algn="ctr"/>
            <a:r>
              <a:rPr lang="en-US" sz="4000" dirty="0" smtClean="0"/>
              <a:t>Yellow</a:t>
            </a:r>
          </a:p>
          <a:p>
            <a:pPr algn="ctr"/>
            <a:r>
              <a:rPr lang="en-US" sz="4000" dirty="0" smtClean="0"/>
              <a:t>Brisk</a:t>
            </a:r>
          </a:p>
          <a:p>
            <a:pPr algn="ctr"/>
            <a:r>
              <a:rPr lang="en-US" sz="4000" dirty="0" smtClean="0"/>
              <a:t>Jeans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HELLO (: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sphotos-b.xx.fbcdn.net/hphotos-ash3/555501_344495482308757_150239775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-5378450"/>
            <a:ext cx="3048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296">
            <a:off x="6247204" y="3941525"/>
            <a:ext cx="2398711" cy="4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hMRERQUEBQVFRQWFxgYGBgWGRcZGBwcFxscHRofFxsaGyYfHxwjHBweIC8gIycpLCwsFx4xNTAqNiYuLCkBCQoKDgwOGg8PGi8gHyUuKy80Ly80MCwtNCwqKjQqLTQsLywsLC8yLCwtLzQxMSwvKSwvLyksLCwqKikuKSwsNf/AABEIAOEA4QMBIgACEQEDEQH/xAAcAAEAAwEBAQEBAAAAAAAAAAAABQYHBAMIAgH/xABKEAACAQIDBQYDAwoCBwgDAAABAgMAEQQSIQUGMUFRBxMiYXGBMpGhQrHBFCNSYnKCkrLR8DOiCCQ0U1Rj4RVDg5PC0uLxFhcl/8QAGgEBAAIDAQAAAAAAAAAAAAAAAAQFAgMGAf/EADcRAAEDAgQBCwIFBAMAAAAAAAEAAhEDIQQSMUFRBRMiYXGBkaGxwfDR4RQyM0LxBiNSYhVyov/aAAwDAQACEQMRAD8A3GlKURKUpREpSlEShNK59otaGQ3tZGN+lgaIuLF71YOL/ExMKnpnW/yBvXEm/wDgmNklzn9UE186tvrMzPeKB7NbxwwsdTYasl6ldk71YjMxjwWF8BsSEVLWF/skcta2to1HflaSsDUYNSvpCPElhfIw9co/9VcG2t5I8ImfEBlUm1xlP41kOA7bp1UmSAFVIUkGXQngPiNc+8faUmLRlmUqIz4haUhSeRuCKxNJ41afBZZ28Ve5O3TZSmxkf2QmvI9veyv05f8AyzWMYraEDp4ZYVvzbCIx/i7i/wBajJsOq+L8qgN/+Q/3d1YelY5XcF7IX0Bhu3HZkjZUaUk8u7P9atGzt5BOoaKCYqeBIVR/mYV8xx4kiLOs8NktrHhFUi+gzOIlJ9yasWxe1TEYZB/rDSJe1mRgPawtXuV3BAWr6KGJb/dN80/91flsaw4xSe2Q/c96xuP/AEhAFs0WY9QHH41G7R7XcdiFzQhkQ8MuVfqTmr0McdAV45zW6lbyuMU8br+0Cv3ivYG/CvkjH72Y7ESGN5pb3NwZGtp719F9lTk7Lw5LFrrz1sOlYlpGqSDorbSlK8XqUpSiJSlKIlKUoiUpSiJSlKIlKUoiUpSiJVS7TN41wmCcXs8wZF9LeI+y3q1TzKilmNlUEknkBXzpvvvC208ccwcQpcKq/wC7U+It0zEAf9Kk4alnf1Baa1QMavDdXBQyElwPHIpsdNQRy9T91a9sqLBmSc2QZnkzXsL2HL6/Kszwkscc8ARbmRu8GbgFQZ3LW6BTw46cK9t2JMJilfuzIGVXzu3wqLeJj5a6DiTpXQ5BVBGaOxc5Uc8dKJBPborltjZmAWIPlULmzD9Yrqqg8zmsT0Aqm7L3XglixljdnGvrfNf0ufpUJt3biTyBTIwjhJSNOFhzNurHUmpLdaIkYllb82Isra63e4BA++rNmG5uiSXyba339dlhXa9tFzwYJg+YUbid3IRh/CcwRst+tpOPy1qQfduCbDyqrKwQqxKkXF9Dr/Ca49lM0kMsafFo2vD+7rXnummMeaWGGMZp1CZm+BAdCzenIczat1WmxrXfS0dfmF46lVOaH3aZ8YXpsDY8EmzdoANmEeTK3PKrf/L7q7d0thYGcQwyagSF2vbgbAAet6koNkDALNGQBFPh2DMx0V0sWJ6Xte3qKqW5ewWSaOR7rmDMga4uiAsTYcyBoD+NQujBAAvvwAHpM96306oe1zmk6gjrN1tWzuzfZik5UDZQeNrWYHy10qB3l2JgobJFYAWGnIDj8gPpUnsfb2EiT87mN/W1VXfnb+DySPGG4FF82cEH5JmPsOtVNMVDVh7ie3RTC/ng2w85VO21gooMSsyEMjtGt/Ig2YeoK+wrUexLbanDvhSwLQswXzUG2nyHzrLYMQZ8LEYQCwPdnMAQMh0J8whWvXZm0mwOOWRWK5gZBoTfKpzLpbmp/Gojmc9SncSO8GD4x5hSWO5qqW/I29V9NUqP2DtqPFwJNEbq4B9DzBqQqqVilKUoiUpSiJSlKIlKUoiUpSiJSlKIlKUoio3a/to4fA2XjI2X2AJ++1ZlsRsEsKiTEkTP8aomcKovYEhgt73Y2J4jpV97csMXwcFjb88Bf1Uis52U+EtfEgXR4FIkEq2uqAiw0K2jYk9ALam1bziKlGlFOBJW3DYSjiKv94EgbBX/AHc3Lwk7d8uJDhYHjAXQqH+IkHUGwt8655tycBBhZY4cUB3iFVs6mzA3diRqW5XPAXAGtUoR4LumyykP3d1tJYZhHM1yCvxMyRqVBFi+nEVw7zbR/Jsai2Z4ljNjY+MzNnky6WJBbJU7k3FVK7yKjsumkfT3UXlnkynh2D8NJmbO2tPGCeFl5ruvHkkmGIVwsgW9wb5r+Jj6gD3rv3a2vBFJNE0gPeREELfihDa6W+HNXPunsshJIW0OIVrLxCkDNHr1zKL117ubtrEJjIPzx8L/AKoIN1Hy4866pz35MoETBPZ9ZXN1a7Obex5nYfOoqJ2XvRh8O8kbZiLFb2sDlJHrqCasHZ1twh3mIyRGwAZrsxU3BFhoBqL+dVNt1UkmD5gUXwuBcEyIbEW5Aix96s+FgFgALAcLDS3lUIVa9UubUgA8NxtxTFPpZDkmXRPVHurVtDeDB4yO0igxs2cKTwym4v6HQ+9Qe3t4sNFiIZO8F0Ryq9WawUG3BeNz0FhqRVSxm1lwkVmAMuaQKvkHazN0H31ZOy/s3aeQY3HrcXzRxsOJOoZx+iOIX3OnGuqYplANaBJ3HzdbsJgMzy8khsmFP7hxYbFxsk2MVmzlwoIBUEAG1xYLooAHAegqdXs+2XjHXJO0ohsWVXVlOY38ZA5hQOPBfU1jW/eBbD7UxMcN1EjaKtxcSEaacifvrWtkYGPBYNkiB8Kksx4s5Fsze/LkLCoj3Fr3PYYzkEAaAxB23265KuQGwHEaBVHH7Dw0CYyHCyM4Dw5QCSbvdSPUgD5VD71lcPBBlssqoNfDoGDRkEW01BvrY3Hv+93MEZo5Jb2EmJD/ALsQLcel3HsDVd3m2p3rSOdARlRb8ALAe9tfnUmi4Zaztsx8mNB/9AntlQ6zS6qwcAJ7yfZaX/o8bwswlwzG6jxL5f3+FbZXzz/o+RWxTN1uPkDp/fWvoaqJ2qtQlKUrFepSlKIlKUoiUpSiJSlKIlKUoiUpSiKgdtUJbZ2nHPf5IxH1ArIN1NnJicIrSZfBmUlgbWBvxVkYaHrbna9zW1drSXwGvASIT6A3b5i4rHNzdnlIZ4n+BpHS2nDVGI8iwt+7Vrg6TajYcJF/aP5VbjK76PSpuyuEX9f4Xq+HiSGL8nbLJiPgbLlCJfxSNmLPa3AFrHMNKt2K3ZWWSCWR88cWYBCPtGxZswPMWPlY+0fu8qz4SPvVGdYzAx+0DGcp1/aQN8q9NlY0thsuHbO8ZKjNpfI17EHhmTS/nVrSoU2MDmCD2Klr4vEVi5jnk3IueJ+0KGxsDYWdTbwBwyMOYBBt8qmNsYwDGrb4ZYxr14lT9LV44pRNhpU1vHaSMH4svIHndTmQ/siufauOjXZ8OIb44XVQR8Wh4DrdeR86sH1JaHu2sfX2UINzECL6eOi/WMw/31y49pYoScPGZJOAAtYeZBNz6CvHdHbZxwxTPp3ZRkQcArXBv1Itf39LTc+JSGJpJTlRdSfwA5k8AKg0MZRxQqZCRlME9wMjqgrfWw9XCuYHgGbx3xCyvZ+05MLjExGKg71g2YrMGAJ6204chqNOFfU2620kxOCgxCrlEqB7dCRqL+RuK+Xdu4vEY0PiMrDDq2RQeANr2HU2Fz0zDqL752OYzPsSEf7tpEP8ZYfRhXOVAJOUyJXV05yguEHgFUt/djB9v4ZreFkEh/8AC1/msPep7fPFdzs2Q8Gfwj8PrapHauDV8Ssx+JUZB5XIJ+4VVe1bvDhUCIxjB8TAGwve1+mqr5a+db6B5yqwHZYuENI+arw3dyQYaCMkZnhd8pF7q5Jb08OVfMFulUafZKyu4kuO6EjNbqLgAerlQAOlWTHbYSeKJoUOVDGsgBHeR5RlA9CODcCdNDXFi5FJyPmNrTTM5zMFW5iRvO1mIHQ+1hgsv4WHfmJdI4OJLiD2T4XFiq7EZ24hztrR2C09487Ka7A79/wtcubch4RoPa1b7WLdj+FEeIQDmJWPqf7t7VtNUlZuV0dnoram7M2QlKUrUtiUpSiJSlKIlKUoiUpSiJSlKIlKUoip3atHm2e4HEkj5q1ZPs2URxPNIRlf855BLZlH1LHqWNaz2qT5MAzH7LA+tlbT3rJY9lr3MEczaIY8w5MV4KfLMB/Darzk2chhUfKUZhPUpPdeF1id3GUzSNME/RD2sD5m1z5tXFgx+T45hpll4DmD8Q9r5h/YvNpLUBvfCcizL8UTA38iR9xsfnVyG5Gwqam7PUIP7rfRSO3MWil2zGNlAYX8IKt4WC/pX0Upx8Kn15d19xZdsAiQtHg0kzXH2mAsQnLNwBbkNNaid+JM6YeUXKEnS+niUMvvYEe9fQeExWHgwkboFjgEalAOAUgFQBzJv71DxuJdSo820Tmt5et7K45OoMDeddr6L5v3MZdn7RxUGIcKgjljZjoLpZgbegOnnXrsvZs+3sTbxRYOI+I9PTk0jD2UfWD7SdpQ4jaM8sHwu1z0zWsbHnw4jStf3Cj7nBYVAALxqx4C5k8RJ89fpXNGnzVWplNnRI2tP18grYZajWPcLgWPaql2zzx4aHDYHDKEjRb5R56m/Unwkk6kk1cewWW+BliPIq4/fBB/lFZH2pbS77aMuuinKPbT7gK0/scxAimRD9vDke65WH0zVaUaXOUa3+rR6yfdYNMQeJP28lcMdhDmJt/WozHbTAVlFrWIINiCPO+lj56WNSW35e8MiISGMb5SOIYDMtj6qPlWX7A3pGL/ADU9kxXC/BJeVhyRz04E8LGodKiXDMj3mDlXhtnYhhY4rZ11KAmSHjlH2io+3F1XivpqOWPacUsMs8YAY6ypzUgWA80NtD5kcqtCxOHAS6yBrAcCDr8rc/eqZPgkO0pjhrCJU/OgCyMzCxVR0Y+LLyseFqk4gupEVW62HaDsfY+xMxqb212ljxpf57/wr72SyZsTGeqOfnatlrGuyaQHFLl4ZZLdLcBbyrZagV/1CplC1MJSlK0relKUoiUpSiJSlKIlKUoiUpSiJSlKIqZ2uG2zXPRlPuL2+tZSBL+dBAa0gaLMdLXVgDbhYgi9bF2iQB8EQ3DvIz/C1/wrJViubkm3PXTn/fsKu+TQch7VR8puAcOz3UlGtfrEYcOpVgCCLEHmDXBs3bkDydxHIHcBj4dRZdTduFwOnSvbbm2Uw0Rd9TwVebHoPxPIe17dtem8GCLa9SpTQqteGwb6dait68Oi4PLdVyGMICeNtABzJy3/ALvU7upHidr4NIJCY8Lh1EUkqnVgoFkjv9srYM54La3HWu7lbGk2ziw+J0w+HAzhbgMT9kebW1PJVt0NXfsvkEEm1MEt7RusiA9GGVvuWoOJrgMcALjym3iuhw2H5toY++6ovbJsCKFcM0EaoqhorL0HiW/zOp43NXzZSZEjC28KJY+gHCoTtPwRlwU2gvGyuPx+hrp3N2quMw6mJszrGodAfGpUAHw8SOYIqhImFOmJVI3x7P8AEyYmSbDL3yO2Yqhu69fDxYelz5VYt0sb3GLwmbSziNgRYjvBkIIP7VWKPGEN56ffw63/AKV5b4p3+Bkn4z4Vo3V/tFSTdSeJAK3HSrrAP5pr2OEh9p7be6iOrNLg3guvD47/AFqMkADvFB5Wv4Tf2vxrNX3XMmMxcIOV4zIy34HKwuDzGjaHyq97R2jFhQ2IlIJY54k4gB/ErML6k/ZTna50FVrd9pZcQ+Mfw94GCjjmDDKWY9NOP2mvwANaaj3MpE0rOMAdbtY9ZOwk6BYYfoEuqaCZXCm/E8MUkE0ZbEBe7SQ6vY6ZX/S0tZtSR4eBvXTs7YRihMbDM7Bnla+uYqdCb8jZfmedTOJwMbukjKC8d8rcxfT6E3F+B1qH23tHIcOwIQLiLSLw0ZQFBv8AaySZrcsx6VE5YecOAWamco64ueoAadbhpAWWDeMVaI3d7eJ9FZOyOa+OZbWCK1vcA6eQ4e1bVWOdlUY/LAwN7ow04eH/AO/pWx1Gr/qFTaH6YSlKVpW5KUpREpSlESlKURKUpREpSlESlKURV3fz/Y2/aX76wOTCzbRxBwsDZIU/xpOV78PPpbmQb6Cty7UcQY9mTuDYrZhpfUHTTzql7kbv/k2HjUjxtZpDzLvxv/L7VKZVLaWQblRX0gauc7BUnamwoNj7RwbKzd00bZy2p4MrHTqGGgHKunYm6M22e+xMxaKBFdYB1YA2t1AOrHmdBw06e3NAGwbEX/xLi9tLrpetR3V2nBNs/Dy4dO7iKWVNPDkJUjzsQdefGtjDzQNRurso6rSfG5WRh0E6ib9v8KJ7O9kfkuzYRazyDvX43zSai/ouUe1VrZE/cbyTJwGIidfK+XOP5PrXRvh2l/kkxw8K+JbC2nAaAkm4Atw0JI10qof/AJQ020cPjGTI0TR59QQQra2sBxW/Kp2GwtWsXPP7gfHZai+4V92qqzF4jwkVk+a6fW1fP8U0uHlPdsyOhIupIOh8q3rbUphna32JDbT9Frish7RtmiDaM4X4XIkX9mQXH31Cq0cjQQsMPWzuLSrtubvFLjoWacgyxOqF7WLrIrFc1uLLkIvzBHSrXjT/APzsdfmiD+c/hVQ7MMMFwUjc5MRb2ij/AKy1aduyZNmTk/8AeS5R5hVsfrJVrQpkU2tPEesqBWI/FED5Ij3WeYLZ0uIyvOWeGM5EUn4mHK/EKBYFuNgFHlcMPL6fhYcABwAHIcq8dgyxw4fCd5fNLI+QWv4nY2J9AB8694cEe9ZByJ16Dr8iKrMJyhSqYqtntkzQTYBrXFpjwBJ642UrlGhUyMDdDFhrJE39vuvzj9oCCJ5ntZbBVPBpD8C+lzc9Beq1IpvNFIyO0eJm0NvDnDDvL828Re/6MHoKsmLxMGOwWKSFcwhDhSebBGIdfXxD61XNq4rWSWOMmRlQEMASZpIlR8o5lNFtYkGSThyoKuIdyjjCHNIg6HUNsR2FwJ67gbK0w+HGEoATc6nr+33Vs7FDaZEvcosqki9tGIFifIVttYn2LrKMSe/TIfHZLWtdUPUmtsqzrCHkfNFhSjLZKUpWpbEpSlESlKURKUpREpSlESlKURKUpRFS+2B2XZM7KLlTG1rX+F1PD2qg7W23I8+zFj0WaQO37oDn6H760ftQw/ebMxC3tcD7xWc7KgV4cDOSLwxCw53liC/QZj8qkUwYkda0VS3dRfbnKCcGP1XP1FSvZXti+zZYrm8U/K48Mq3H+ZH+dRnaRshsVHFLESzwocyW4gm5y8yw6cxe3DWL7K8Xlnni4d7AWA43aAhx/kz/ADq3p0Q6iRwhRS+aZI611do+zPzsGIGveIY2/ajOl/VSKhYsOBoQPhNXzeXDd7gZbfFC6TDrY+B/oV+VUiF/XhXScmACkW8D91Fp1M7AVo0uFfFiB49TLBG7EmyrlXJIWPIBkPGs47VZ4ZMTCsL52jiEbtwzZLZTblfWw42APOrhjN6wuz4cPhtGyBW01LXJJa3EZmOVOfxHkDQ9p7t/k6rnctinfM68ci2J/OH9MkgkcredUWJZle2m4RmJAG8A6+Gp0HWSFtoUoqOqfPnmewX0bcbY4XA4fOSsYVpJCOJMrkKqDm7Kq2Hnev5tjaCYpl75liwaOEUX0dgdI47cVB1d/tHnYXr+YbaAxEEEYYxYaNUiLHwkmwTKnWR7XZvsqco1vaK3owaySYpCLDD4eMwgaBVBUvYeea3sKqcXjga34Vji125H7AXAW/2lwn/Ft9YmVQwvSNdwm9hx+1rcT5Qm8OMnjxUoYkxRTxMotZUygmMIBot0uPO3WrptLGI0xwq5QZUPesxINnXJEqdWLsvoL9dI7aD9yJcVmQySYOJ+6YZiWQr42HCykrbqb9K5do4Ro5cFJCRLI0LgPIfhYguJXPILndtdPB5VyrnMxDabQMhDXNkWDnBgcZ0EBzdZgmDfKQrfLlJJvcHsuRbuPyVz7u7TKJI8QvI8OHhAsbGeNXU6DjljUOQNeA4kVWN5MSEMcEwdkjzlXJF2MjZsxI/VKk2vq3tVl2hs8v3UuHARVxAEKPnW4cuZC4IuS4yyacI18q6u0DdURbJw7Jo+GIHLNlfUFxyJN2q1plmHq87l6T4JBvDRDQD84i8KO4GoMk2HrqpjsUhiWRDC2YFXLcfist+IB+lbVWP9kgTv07tQqmNjp5hTWwVMxH6hUagZYClKUrQtyUpSiJSlKIlKUoiUpSiJSlKIlKUoirnaCL4Cb93+YVk27Bz4aDMbKsKFjexyoACB+sTYD1rXd+/9hl/d/mFYVGp/7MkUGxEUwuP+XI34LVhhB0Se32Vdi9QOz3Vg2bvDFjVeSGysjZZEHLWySL+q3DyI86ipNljDYuLHRi0ccqflCjQBZSUZgOhUsCOR1GhsK52bYQgzS62sIx5kkO3yCj+MVcN5pcuzJ+skkaD93j/OKs8M4voyd7dyhv8A7WJyMNjqrZg8BlMvff4K5onHOQnQonmbXvfwgXrMsbCizMsDFlvZNCT5AEfF0DWF+Nta78dvhPjYoY7EEIqMBxY6AhQP0z4mPEk24DWTh2M+GjZlIGIy/GfhiHMIeb8QW4DgOdWIrnBtzOvUfZrBvG54Abu20EkgH2lSbRaS4w0fP4Heer9YLB/kiqzC8twGa4tCrcSORk11PBb+teKbvHETL4iIQXcnNcEyMdE14lUUk68a6t1Zu/iPfahNP276gX/mPHh1uOSHGP8A9od0UusOUQopyxxoV8cjX4kKbD1I9eWx+PfRdUZSeHYjKXOds0DQNBMCJsJsJc6TrOwlF9V4q1RDJgDj1/ffQQuDauObEN+ThAhimZYlW9goVgRfmxZQb/rH3k8UYZ4YsbMx+Du3iAsZWQ6AH9E8Tx0A6V+p8JGk008pKLDiFlVgB+czorZE11OYKegBb25dkY8YnGK06gAKe6TgifaAtw4a35m3lbXgqH4wU/w8sawBznDWXtlzQTMl0gkzLSCdYUvE1vw7XuffWB2aHu9F+MXihiDhJpMq98JsJLYWAzAhfle+vSv7hdnyKncO5di0aTEXIyxgsII7foxZ5HP7K63NfqHFIkkkKAXfERtDIy5ljaW6F7fq65QePsa6PyGJpEwwPeLEFeR4yWL953jLECtmJOeTMW1yyOLcK1PwZw1Rzagy02G079IubG8NzRG5A/xvkytzzGubq4e1/RdOyZFZzjJF1K5cPH4yuS5PesrE2zX4cwvQmuba2KaXBY/OWbMoYFsvEE8MvLXS+tTKYcTD/V5Spcao11zDop0B/ZNjyri3ghMeAxRaMx3UJY31IDEnUny4aVzbqr61bnNr+lu/qMeZU1gDRl3t6rm/0fcUXlKk/Arge9j8q3msL7BsMqzXHForn10H3VuldK8EG6gsIIslKUrBZJSlKIlKUoiUpSiJSlKIlKUoiUpSiKC33W+Bm9F/mFYjsaIPDLHcC74qO50Azl7X8vGK3Pe5b4Ob9n8RWD7InAbEKOU7H+NEP4GrPA6d5HkqzG8eAB8127L2esEKRx6hRqebMfiPueHQBRyrx7RJsq4fCAXZfE4HHOeIAHO5C26xmpfAMsCtipbBUv3d+DOBqx6qnE9TYc6hd1oXxM0mMk0vmWHNc2sPG5tf4RfUD4marGrXbQZLRMWA4uNgPqeEnYqHhaZe81XnrJ+eXdxUlu1u+cOneEDvQQGN/gv9hOshHxMPhGg6lvfHnizCygMDlXRQDpYDoNKkhjVYBI9BHbw3vYkAsW82t8gOlQ280DOmYSsiqQWUcGUG5FuZOlvTzqRh6Dmk1ahzPOp6tgOAGw7zJJJh1sSa1UDRo0Hzc/OC4DjwRs6eMsI1cxsp0Gb4SSOp8RueR9a7duYdHl/Ke9yYcxtHKykXfI5BROpbhfhYVG4TDx/k08WIJjjWSOdOBYrIPhXhcnh5E34CvMz96gleMCKPSGAXyhebORx+8nyGvL0eTKlXGEMlpaXgmLZX9IROrpdbUCJOwPUuxLGUQTcECBvIspKeOTGRHEXA7rSKDXRQBZmPy152PAAX4Y4TI6ZBdnsmQnKQ5OVcxPAXIGapGbbK4V++hOg+EEXuCBpY6H/pUg0wwURdWBnbOrsAMwbJIoVA3KKVImzDjnVvsrXZU2swdJtKi3sH19Z1JN+Ko6ZqYmoalSw+WUVthxBhnhBdnkMUiuCwJ8CPdgVswUgCw1UyhQSc95/czYiKoWYkytKrub2Pes6k2I5qpPDoaidl4GbEMZzG7qH+JFZlBvmCoDwSMNoP0iOlTGWcTB0haKMTZ1Z/Aq6i2cnj4QR6vfjXDf1DWcXtwzTJBl3bFh3epHBdNyfQzMNQ22Hd9fReeOxAiV4xZdCVuLjMgvYc72PDnfy0ju0Lasg2cqTaSFRcdDIbgHzCAX9asM2Giil7zEOHeWRXigA+FivhMnPS/kNB7Zn2pbYzyrDe5Ul3P6x5ewrn8PRNOo2lMkwT1AGfM+/FS6hGXNHf16WWhdjGHyTqp4iAX+lbNWMdh+KMziRzd+7ZWPXIQAflatnrqKxBeYVRTBDQClKUrUtiUpSiJSlKIlKUoiUpSiJSlKIlKUoihN9D/qOIt+h+IrAd1sP3mJxCklUHduzcwoVgx9SbAeZFb/vn/sOIvwyfiK+Z9oY6YTlMOtvyhBCoHk/G/M68fO/KrDDuDKRedj7KHXbnfk4j3U5tTGttPEdzHdMLDYOV1AAPhROpJ/ia7cAKtSr3a92oAWyrly/DkvZASL6E+Lqw56VH7FwkWDiCg2EdmD3ABe4vI3y0HIW879UGECuWBYFmuTdiASbkgX4310qzwWHdUIxFUf8AUcBx7T5C2pM02NxLY5mmbbnifp84LoRNP75VDbZxgdHRQfM20Nunv91emP2yolkiLMWMbX48XOhJPXW9eMjFkzMbk2Gv4Ve0WgmSqogsgkKE2sQ83EPlVF/RTyvfU89Bcmpd2tGSVuCMtgLlr8lHU2PDhY1DYLu3xBdsw0UpmGUEWAvrxNzpVtw/dwMZcW2YrFEyJcErHJIoUxi3xqVuV5pKBprWFSrzTC4CdgrRtHnXtpm0D4PnsomfDxYaOUT3MhjKeE3RM/fJlAIuxSaFQWFrliblRr7SQPPhTLK15UCi1lFl5cALsSPETqSfKuF9jy4lWkkH5wJ+bTX47XsP15Chax5tYcandh4gAFWIIkGQ8OJ0B9Br8600GPbL3mXWPYs8ZicrWilpPjCitib84jCqEV2EY4ZbafusMp+h43JqWx2/rMLS4qRL6FSjof8AIlj7E1BHd8rOwJUxq50BzA2JHuL1LHKeQ9Kr8ZyFhsU4vBcwnXKbHuMjwhTx/UDsMQGta/tFx36qCxm9qRtfDAyym+U2IAZtMxzAEmx6e9ULasEgctNqzXJPnzrStoRgDS1iPwqu7z4czwiY2uLIbaEGNABm82QceZRulQ3f0/QwdIupElx3OttvkLf/AM1VxrxnEBaJ2Brw/Zf71raqxTsAa4/df71ra6qKv5lMCUpSta9SlKURKUpREpSlESlKURKUpREpSlEVc7RntsvFnpEfwrHdnbMjMsRzBpI4nYDmO+I19hmA9a2XtAjzbNxY6xNXzju5jJWlnYNlfujkPlCAv8pJ9RVpgWtqA0niQ6PneYCr8cHAZ2GCJ87ekq4xbYQ4loLC6rcsTYXvbIAedtb38q6IMDlllcsT3gQZeS5Ab5el71VM02IcvItrOQD1UcmHMX4Hlp0qSwm1j4cx0R8rFrhgp0Km/sQfIca6sUiRO/gubqMizTtff5dee82FyTQTC9i3dNbo/wAPDoaktpbOaKPIzWzqrIQLj84gYW9L8+Y86/W2MI6SlTewVGAvcai4I9jxrn27tcyTdzm4xAK2t81tAOlh9wtwr1jS0gg2N/ReZi9oZFx6C/kuTD7BBcBbvrcJYsc3G6dBxJXXlUntODvi2JnZswRxCUQZMyBAFCjTwpw9utRu7W0pIYUlGdmDWtpmyscjAFgQDYmxINr12YjHWYqGvCpkVDISCuUMwBB43AFrak2Gt6WkWi3z2Ug84CQDJBI+ef3X9xGNCwgEvZHMhytlYqQoYA8jlUgHlmr9wYS0EMoZmEihiT8auDZsxB5kFg3PXmpqvSbXLIyMgIZTfXg2tsvQc7eVWjY8EbYUOSQ1lWNb30U5XU8SLXBHDS9DDXZh2dvzVK1N9OiQ8b+y5YowNPO+tdioLURANSLAg2OmvED2vz6a174Ng4ksNUKnUcjbUeV2X5HpWb3qqdJuoHaUhF9NANfQVXZlkZXjIKJJlBL6EHOUUganRswN7aE9RUtvXtcRKypYuwy208PmfPp19KisTFiCwsndlyBlLBjmDu6m/wAC2zWIY/Z9qreUsQYFNveuj5NoyzO4di0jsJgCSSKCSFzgE+q+ZrZ6x7sRJ7x7kk5WJJ4m5Bua2GuTqiHlXrTISlKVqWSUpSiJSlKIlKUoiUpSiJSlKIlKUoihd9UvgMUB/um+6vk7AbSKkC5BsR7dPew+VfY88AdSrahgQfesG377GMkjSYYlASTqCU97aqfpUnD4g0XSFqqUw8QVEbMnBUeeumld67NBImIAHwgm/jF7kaemhPM6VDYPdTaMRyogkvwysD/Q/SrHteDExxpGYZVygZiUZR4Rpa466121LF08QBkN91yeJwr6L5GhXhjd4wZomkYpG8QVQw0GQhQOAtYaa1XdoLrnzLcsXBVg1tdOB05V3bwTGTCIpU54WYjzVtW46aan3qCw/eOGyroi52uBYDMF+9gOfGt9IBhIKmYKi387T1H580VzfeKKDu3RAVdFXOLjK5szPbjmDZrEcLA1+Mfj1CGwuHjkVTa4zMuW+pFtCdeRINja1VeHGt3TxuLra66cGB+gIvXts8yzfm1jvbUgcBawLHTShoD9y9ZhhTdnNspPZH29lP7Gw0IxMQse5xCtExtcrnGXMb/osVb92vPZONbCSukosAzpKtgTwKMBfodR5ga1GYrHmL8zDrrdnF+PML0A++unb+LaTu8RxaeJWbQC8iXjk4cyyZ/3x1oGdOHaER3i/pPgFIpdOnD7ibTrGxKmsTtcTwxmAXdWAdBpcEgN7ak+or+7VnTCoJ3vZ1VTYcCCfDbqDz86qeNnmATEZQgkzBSgy6x5VYWGgPwkjnmvzqSwmKlx2EaLu3aRXUjKpIuNbkKDobW05itL25R0ev54qurYHIRu2b8bqIg2YXLzzAC4Zo0PNidC3Qc9aitr7RPXJbUBSzML68SbfIchroKtW1N3sbKTaFkHC8pCfMMb/SvHZnZbLNKqu3eO2uSO4AHV3PAe2tUnKNegOi0yfnBXOEbVPSfYcFcewCYuXLXJyG5NyT4uZP8AelbVVb3H3QXZ8JUBczHXLewA4AX1qyVzjnZjKswICUpSsV6lKUoiUpSiJSlKIlKUoiUpSiJSlKIlfwi/Gv7SiLPN/dgyxnvcLGTHbxhBqp5kAakenyqmbO3yxKf4E404qTzHUf8ASt2qC2tuPgsSS00CFj9oCzfMUXkLOW3/AMQRbEYSCcc7qpvXKd9cGFZZNkKA1s3djLfKbj4V5GrXjuxnDN/gzTxeQcsP816j5exqUfBj5P3lU/hW1taoz8riO8rHI3goCPf3ZCBwdmyrnUq3+ITY8QCeHt0HSkXaBsVFZVwU4DCxsZLn3zX/ALtUhP2NY48McD6oP6V+E7GMd/xq/wAA/pWf4vEf5u8SvHUmO1aD3KLXf3Yw+DZsh48TJz+deh7QMKVCxbJUhScodSQM1r8QONh8qlB2MYz/AI4eyL/SuiDsZxH28e/so/pQ4uu7V58SvebbwUEd/sUQFgwcUKgkgCOMAE8SNNCQOPlXjNvtjSLS4hUHTN+HCrZ/+kVb/Fxk7eht91TmxOybAYax7vvWH2pDm++tBcXamVlCzHZUOKxsgXDh5NdXa4jHn51tW7W7y4SLKPFI2rueLH+nlUlh8MkYsihR0AtXrXi9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188">
            <a:off x="1274093" y="39576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9" descr="data:image/jpeg;base64,/9j/4AAQSkZJRgABAQAAAQABAAD/2wCEAAkGBhIQERUUEBQUFRUWGBQVFRcYFRUYFBcVGxUaFRYcFxcYHiYeGBknGhUVHy8hIyoqLC0sFx4xNTAqNSgrLCkBCQoKDgwOGg8PGikgHiQsLCwsKSwpLCkqLywsLCwsLCwpLCwsLCwpLCwsLCksKS8sLSwsLSksLCksLCwtNCwsLP/AABEIAKAAoAMBIgACEQEDEQH/xAAcAAABBAMBAAAAAAAAAAAAAAAHAAEFBgMECAL/xAA/EAACAQIEBAMEBwcDBQEBAAABAgMAEQQhMUEFBhJRBxNhIkJxgSMyUmKRobEUQ4KSorLBM1NyJGPR8PHCc//EABoBAAIDAQEAAAAAAAAAAAAAAAQFAAMGAgH/xAAwEQABAwMCBAQFBAMAAAAAAAABAAIDBBEhEjEFE0FRIjJhkXGhscHwFCOB4TNC0f/aAAwDAQACEQMRAD8AONKlSqKJUqVNeoonNNeoTmXnDD4BbzMS5BKRLYyPbsNhcjM2GetCjmDxAxmMuvV5EZ/dxOeoj70tgx+XTvrVb5A3dF01HLUHwjHfoipxvnfB4QlZZl6x+7QF5Pmq3I+dUvH+Mjk2w+FAH2ppPa9fo4wR/XQ2hQX6UsijVgo6Q5t0Ke19z2G16y2IJVhZhqL3+BHobZGqXyvtcCwTan4fTcwxvdqcP4H8fdWfFeJXEZP3qINuiJQfxYtf8K0H5x4g2uMm+Xlj+1BURSqjmOPVOG0NO0YYPqpZOcOILpi5vn5Z/VDW9hfEfiMf75X7+ZEpP9HTVbtSqcx3dR1FTu3YPZEDAeMcoNsRhlZftRSEP/I4sf5hVx4Jz/gsUQqShHOXRIOhifTqyb5E0DqZ0BFiAR2IuKsbO4boGXg8Lhdh0/MLpWlQH5f52xeBssb+ZEP3UhJUDsj/AFo/zAtpRX5W53w+PFkukoF2ie3WO5W2Tr6j52olkgckFTQy0/mFx3GysdKm6qerEGlSpUqiiVKlTGoomJtVH558RBhCYMKFef32OaQi2XUB9ZzqFyyzJGV38Q+eThAMPhz9O63Z8voUOQax1c59IOWRJ0sRCB8TmSSSSSSbkknMknMk51RLLpwN044dw/n/ALknl+q9zStIzPIzO7G7uxuzH1PbsBkNgKxRgykqhsBk76he4GxfXLbemKeZdQelR/qPp0A7A/bI0Hz7A7Kg3sLBhkAMllUDLLRZAL/Hvb6vMMOrxv2R1fXiEcmHH2+CyqgsEUWXS2t769V9SbnWtWe5uie0UySQ6Ib+0hvm4yGnoNr17/aOv2YyQMxI+asDoUUag6gnbTXTLGgUAKAABYAaAbU0MbX9MLNNe5p1A2Kv3J/IvDcXD5nXPKwsJEeQI0b2vYiIKCOxN7irYvh1w0a4WJvVgWP4mg/w3jcmCk8+FgrKLNe/Q6XuUe2x23BzHYmrlbmiLiEIkjurDp8yJspImI6gGHqMwdCMxQz4gw+isdUSvy5xP8rVbw74bthIh6gWP4iozGeEmBf/AEzNEe6yFv6ZOpfyq7U9V6QeijZ5Wm7XH3Qg4l4RYqO5gljnGyspie3xuysbf8apmNwskEnlzxvFJqFcWJG5U6OPVSa6RtWpxLhkWIjMc8ayIdmFxfuOx9RVToGnZMoOLzR+fxBc60twQSpBurKSrKdirDMH1FWjnvkxOHMjRShkkJCxOfpltqVP7xBcXvmL6m9VehHNLDlaSCeOpj1Db1RR5G8R/OYYfGkCQ2EcuQWU/ZYaLJppk21tKIYNc0ugYEMLg5EHMEUUvDnntpiMLimvIB9DITnKACSrffAF7+8LnUG5UUurBWe4jw7lfuReXr6f0iNSryK9CiElSqF5t5kTA4ZpWsW+rGt7dchB6R8MiT2AJqZNBDxE4/8AteMZVN48P1RJ2L3+lb8QF/hPeuHv0i6Lo6c1EoZ06quTzPI7PKxeR2LOx1Zjr8tABsABWCE+aSIyLL9dxmF9B3ft21+LqhkJVcgPrtsoOw+8Rp+Pa+yYxcAZOB0xk5B1H1UcDQgaWG5I94GmGHV437J3X14hHJh32+Cy8LxX7PInsI6oSYxJ9ViQR0yGxs2dw1je5FtzhdQ5ZF6QOpixW4VT1dQjiOqhdOraw308yP1goAQMxISMwcj0KO/dhsRbXL1B7NkbTII3/wCG+92O++eZZaRuNlmb33Tth3Ukpd7klgxtKCfUizfDK34Cn+kOkT39ekD5m+X51mB6sjkRof8AB/8ANeCNjt+VWNB2uvCvMcNiGchmGaqPqKe/3m/T0ra4RxKTByiXDkK4yIt7DKTcq4Frrf8AA5italXWkdV5dHLlfmqLHxdSey628yMm7IT+qmxs1s6mq57wHEJcPIJYG6JFvY2uCDa6sPeU2Fx6UZOUecI8fGbAJMgHmxXuVJ0Kmw6kNjZrbEGxBFCyRlq9VgNQPN3NsXD4up7NI1xFFezSMP0UXF22vS5u5ui4fD1P7UjA+VEDZnYfoouLtteghxLiUuJlaaduqRrAkCygDRVGyi5y+NCySBgTKhoXVLrnDfzAS4lxGTEytNO3VI1gSBZQozCqNlFzl6mtelWTCYWSaRY4VLyObKo37knZRqTtQOXFa8BkDMYaFjpZ5EEgghlINmVgbqQdiCAflVl5s5Dk4fFFKZPNVvZmNgBHIbdHQLX8s36cze/T3yrVeuaWHKrhnjqWEt22Rx5F5rGPw/U1hNGQkyjL2rXDAfZYZj5jY1ZRQC5Q5i/YMWkrG0bWjm7BCcmP/Fjf0Baj4tHRv1NushXUv6aUt6bhQvOHGzg8HNMPrBemP/8Ao3sp/URXP8WHa3lx5dCrfK7ldCUGhItc/Ea0TfGXiB/6bDjQmSd8/sARoLdiZGP8AobEdsiND2P/ALtVMrxrAOwTTh9O80znRmzj9ltQ9JVRELra62zvfe+5O9YcXICGQEBBfzHvYC3uodu5bb9Mb4gswCnpZr+aANV160b3STkRqb7WuWwhDOV6bLEbKm1wAQzD7Gfs9yrbgUzY4OaD0SCRjmOLXbhZMGCrZ3CSkW6iS/WBk7E9wLWOdgO5AyvGGBDAEEWIOljrSlJZ4xuXX8sz+QrI7XJPck/nVrRY2XBWKOQ3COb3sEcnM7dL/e0s2/x12B7WXvDT19D61hkjDAqwBByIOhG9KAsWVDdmJVYmFyzMTYKw+1cizXz3tv4RZRPSr3PlI6kFWViGVgVZT2KnMZZjuLEXFeKsBuvE9NHxN8NIkkLFZlJ8u2+nUG7xnLqB9N7Ww4nEdOQzY36Vva/qew9awRx2uSbsdTp8gNh2FCVFQIxpG6ZUFA6pdc4aNz/xbvE+Jy4mVpp26naw7BVGiqNlF9PnWtSrJhcJJNIscKF5HNlUb9yT7qjcnSk2XFbABkLOzQlhcI80ixwqXkc2RRv3JOyjc/8AwmvkvkuPh8ZJIedwPMkt+Cp2Qdt9TS5L5LTh8ZJIedwPMkt8wqDZB+epqygUbHHpyd1kq+vNQdLcN+vqVrcS4cmIieKUXSRSjD0It+Nc94/h74eWSGU3eJijG1g1rEMBt1KVa3rXR1CXxf4Z0YiGcDKVWic/fT2o7/FWk/kqTNu2674TOY5tB2cqGygixzByPw3o3eHPGzicDH1G7xXhfvdLWJtuVKt86CVXzwfx3RiJ4icpI0kUffjJVrfFXT+UVRA6zrJtxiEOh19vuo/xSxJfiLLskUSj4kuzfqtVOpvnqQniWKvs6AfDyYz/AJqEquTLijKBummZ8ESPDjleLE8Pm89biaY9JH1l8tfLUqdiG8wj/ke5ql8z8Cl4dKFmZQwVmjltaOVBbqutzlmvUtzYsM9CSz4Zw9PDYbe95j/zSM3+amOOcCixkRinUFSQwNh1I4zVluDZgdKYxO0ABY6pdrlc71KAMAP+ow6WZQFS9zGpALXO7Ej8Lds/Vb/GuAy4GXyZiCbFkcCyyKDYsovkbkXXPpJGxBOjRzLWuhimpnW41I7EEhgRmCpGhBsQaelXa8RM4WMPxzDWnsuLhAR3UWdb/VYA6xt03sbi4I1FD/mbg83D5BFMFZnDGJluEkAsCdylupbg3tfImsXD+YJMDMksNi4uOg6OmXUrdl0z2NtdDg4nxKXEytNO3U7ZXtZQo+qqjZRc/iTQE0vINgmdDQuqXXOGjcrSijtck3Y2ubW+AA2HYVkpV4kkt6k5ADUmleXnuVrwGQs7NCUkltrk6Dcn/wAVnwMbxMJFcrKM1ddUP3L7d76730rzhsN0+02bHfYDsvp+tZ6cU9MIxd26yXEOIOqTpbho+fqUXuSOeVxo8qayYlRcgZLKoy6477adS6qTuCCbcDXOYJBVlYqykMjKbMrDQqdjr3BBINxcEt8j89DGDyp7LiANsklHdBse67bXqSR6chLAVcqp/irgPN4ezWzieOQHtZulj/IzD51bwagufIuvhuLHeGT+29UEXCtidoe1w6EID1P8gYry+JYe3vl4z8GjZv1RagDW/wAvSdOMwx/78I/mcL+jGl8fmC21Y3VTvHoVuc9RkcSxV93Uj4eTGP8AFQlWzxSwpTiLNs8UTD4gurfotVOpLh5XNA7VTMPojb4ZzBuGw290yJ/LIy/4q00P/B3HdWFli3imYgb9MgEgP8xcfw0QKPbkBY6pbome31Ki+YOX4sbCY5firC3UjbMpO/6jKgnxjg8uDmMM9usDqBFwrpe3UgO17XGxNuxPQFQ/MvLcWOhMcmTC5jkAHVG1rXHcdxuKujeWlDlAqsWJxHRkM2N+le/qew9a2+PYGXBSmKZR5mqgE9Drsytb6nfcaa1GRR2uSbsbXOnyA2GthXU9SGDw7pjQUDql1zho6/ZKOO2ZN2Op0+Q7DsKyUq8SSW2uTkBuT/j40ny8+pWvAjgZ2aFnwmEkmkWOFS8jmyKN+5J2Ubn/AOG4cU8KZsNGJonM79P0ydIBG/0FtV1upzORB2rX8NONpgsQwxHRafpXzbWMTDRbn92flZhffI0AUfHEYTc7rJ19eak6W4b+brnONwwBUgg5gjMEfGnopc6+HoxBM+Ess2ZdNEm9b+5J66HQ7EC5gQWVgVZSVZSLMrDUEbHMfiKYskD0qKal2IJBBBBBIYEG4IIzBB3pUqsXiKvIvPv7SfIxNlmH1HyCzC2eXuyCxuuh1G4WY57n6eG4tu0Mn9tv80EWQHX0IsSCCDcEEZgggEEZggVZ+JeIUk3D5MNiM5iYkWS3syoXHX12yWQAH0bIi1yAFLHpFxsrohqeG9yFUDW/y7H1YzCj/vwn+Vw36Ka0Kn+QML5nEsPb3C8h+Cxsp/N1pRHlwW3rHBtO8+itPjLw4/8ATTjQGSB8vtgSIb7AGNh/HQ3o984cEOMwc0Qt1FeqO/8AuL7Sf1AUAYpQyhhoQCPnV07bG6XcGm1RGM9Purn4V8TEOOMZ0xCdOvvx3dMtz0tL+FGUGua45nRleI9Loyuh7Oput/S4zHa9dBcA42mMw0c8ejrcj7LDJlPqGBHyq2B122S/jEBZLzOjvqpI1A83c3RcPi6ns0jXEUV7NIw/RRcXba9Lm7m6Lh8PU46pGB8qIGzOw9dlFxdtr0EOJcSlxMrTTt1SNYEgWUAaKo2UXOXxrqSQMCHoaF1S658o/MJ+JcTlxMrSzt1O3yVRsqD3VFa1KsmEwjzSLFEpeRzZVG/ck7KBmTt+FA5cVrgGQs7NCwSSW9SdBuT/AOKy4bD9ObZsdTsB2X0/Wsr8Lkw8rpOvTMuTjYA36eg7oQLg72OhBA9U4pqcRjUd1kuIV5qHaW4aPn6lIi+ud9aI/hzzmTbCYg5gAQOTmwGsbfeA+qdxlqt2HFM6Aix+ORIIINwQRmCCAQRmCL0S9gcLJWujb1VuceRo8cPMS0eIUWD2yddQsgH1hrY6rc2yJB1uQedP2tfJnP06AZ/7qadQ+8Nx8DvYXK9B5aV0ueMXhHhkaKZSkiW6lOtjoR3U2NiMjbuCKxUb+aOU4celn9mRQfLlAuyE6j1UkC67221oOcX4RLhJTFOoV7EqRfpddOpCdRpfcXF9RcqOQOwVyQtOmkQEEMAQRnfS3rT3qa4DwDzbSzD6PVEI+vv1MD7vYb6mrHGyihV4LMsPnW6o9Rr5nRb65G6/nbOrn4PYHrxE8pGUcaRqfvSEs1j6KifzCq7zFzJ510ib6EX63/3O9j9jL+L4alPw64IcNgY+oWeW8z97vawPqFCL8qU6WGS7E7mnnbSBsv8Ascd7Dv8AJWe1BHxE4B+yYwsotHiOqVOwe/0q+mbBv4j2o3moTmzltMfhmiawa/XG9r9EgHst8MyD3BNdyM1NsgaOpNPKH9OvwQFqw8oc6Pw4yjoMqSDqCBgvTMBYNc6KwsGtn7IIBzqAmheNmSRSjoxV1OqsNfiNCDuCDvXmgGuLCtjLFHVR2OQc3WxxLiUuJlaaduqRrAkCygC9lUbKLnL1Na9KsmFwjzSLFCpeRzZVG/ck+6o3JrzLj6qwBkEfZoSwmEkmkWOFS8jmyqN+5J2Ubn/4TXyXyVHw+MkkPO4HmSW+YVBsgO2+ppcl8lpw+MkkPO4HmSW+YVAdEH56mrKBRscenJ3WSr681B0t8v19Sq7zlycmPjuCEnQHypLXtfVW+0hIFx6AjMUG8Thnido5VKOhsynY/Hcbg710OarHOnJq45OpLJOg9hjow+w9tux2J+VFxyacHZK7INUq9SRsjMjqUdD0ujfWRtbG2WhBuMiCCLg01GbrxJXZWVkZkdCGR1yZGGhH5ixyIJBuCaM3JfOC46Mg2WeMDzUHrezqPsGx+BuNqDFZ8FjZIJFlhbpkS/SxFxY6hh7yGwuN7dwDVckeoKBdCVHcd4DDjIjHOtxqrC3WjfaQ7H/3OsHLHMseOh609lhYSR3uUfse4Ox3FVLxA8QTGWwuDb6TNZZQf9LbpXvJr/x9TQLjpyVfDE+ZwYwXKqfC+BIcVPFLJHL+zOEIUWWQ2B62Uk9Khupem59pWuchWtzDzF+0XjiP0R+s3+76D7n93w1gRCAABkAOkAEj2SLFctVO40NZM7gAEklVUAXLMSFUAbkkgD40O+qc8WC0UHCWQv5kjrgKZ5P5d/b8WkTC8a2km7eWDkp/5EW9QGo9qKrnIvKgwGH6WsZpCHmYZ+1awUH7KjIfM7mrIKtjZpCS11T+olLhsMBPTGnpVYglRvEPkY4sDEYcfTotimQ85BmFudHGfSTlmQdbgQg/IgkEEEEEZEEHMEHIg510qVqj88+HYxRM+GKpP76nJJhbLqPuuNmzuMiDkRRLFqyE44dxDkeCTy/T+kI6n+Suaxw6V2eISJJ0h2FvOjA06L5Mt8yuW5F9KgpoWRmSRWR0NnRhZlPqO3YjI7XrzQjSWG60ksUdTHpOx7LoXg3HIMWnmYeRZF3sc1PZl1U+hqQvXNuGneKQSRMySDIOpIa3Yndfum49KuHC/FjGQgCZI8QO9zFJ+IDKx+Qots7TvhZufhEzMx+IfP2RjpiKo2C8X8E4+lWeE9mj6x+MRbL42qWTxG4adcVEvoxKn8CKtDgeqWuglYbOafZanPPJAxq+bDZcSgspOSyrr5cnpr0tqp7gkEQkEEqysjKSrKwsysNQw7/kdRcZ0aW8ROG7YuE+ga5/ACqBz/zDw/FWkw3mnEL7JtEyrIvZmewuNjnv3q6OYN3K8EEjtmn2VWpia8xyhh1A5fha2t76EVOcB4D5tpZh9HqiEfX36mB93sN9TRhcAqLWwn4DwmZleRZZMOJI2RWQ2dlOfU3ZRqBrmTcVWI0CjpHTZbqOn6hANgV7qdRU7zFzD5944j9FmGb/AHfQH7H91+2sJuAASSQFVQSzE6BVGZPoKT1Uge6w3Wo4TTvhaZX4B/LpncKCWNgMyToBRT8OORGhIxWKFpCPoYyLGIHIs3/cINre6Ljc2XIvhv5LLiMaAZBYxxZFYj9pjo0mmmS7X1oiAVIorZKD4jxHm/tx+Xqe/wDSQFPSpUQkqVKlSqKJUxFPSqKKC5k5Qw+PW0ykOAQkq2EiX7HcXA9k3GWlCnmDw/xmD9rp8+MfvIlPUB96K5YfwlvlRytStXD42u3RdNWS058Bx26LmeOVWF1II7ggivdHfjnJODxZJliHWffQlJPmy2J+dUvHeDbg/wDT4oEfZmj9r1+kjIH9FDGAjZP4eMxO/wAgsfdDylerNivDXiMf7pHH3JVJ/Bgtq0H5O4guuDm+Xln9HNVctw6I9tdTu2ePeyiL0qlk5Px50wk3z8sf3OK3sN4ccRk/cqnfzJVB/o6qnLceijq6nbu8e91A8MMKTq04JjP1x7vVl0s67gZj8L3AylOZuYxKGjRgIdHcn/U9Afsf3fDWzYHwclJviMSqr9mKMl/55DYfymrjwTkDBYUhkiDuPfkPW4Pp1ZLpsBRbeZp0HCQVE9Jzuc0Fx7bC/f8AAhVy/wAk4vHANGvlxn97KCFI7omTSbdgb60V+V+SMPgBdAXlIs0r26z3C2yRctB871YrU9q6ZG1uyCqa6Wo8xx26JrU9KlViCSpUqVRRf//Z"/>
          <p:cNvSpPr>
            <a:spLocks noChangeAspect="1" noChangeArrowheads="1"/>
          </p:cNvSpPr>
          <p:nvPr/>
        </p:nvSpPr>
        <p:spPr bwMode="auto">
          <a:xfrm>
            <a:off x="0" y="-708025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380">
            <a:off x="5366644" y="5138045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8460">
            <a:off x="7135274" y="1338498"/>
            <a:ext cx="1398819" cy="14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0426">
            <a:off x="435413" y="758917"/>
            <a:ext cx="1612989" cy="215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0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 34 countries around the </a:t>
            </a:r>
            <a:r>
              <a:rPr lang="en-US" dirty="0" smtClean="0"/>
              <a:t>world MNT exists.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MNT </a:t>
            </a:r>
            <a:r>
              <a:rPr lang="en-US" dirty="0"/>
              <a:t>kills </a:t>
            </a:r>
            <a:r>
              <a:rPr lang="en-US" b="1" dirty="0">
                <a:solidFill>
                  <a:schemeClr val="accent2"/>
                </a:solidFill>
                <a:latin typeface="Engravers MT" pitchFamily="18" charset="0"/>
              </a:rPr>
              <a:t>one</a:t>
            </a:r>
            <a:r>
              <a:rPr lang="en-US" dirty="0"/>
              <a:t> baby </a:t>
            </a:r>
            <a:r>
              <a:rPr lang="en-US" dirty="0" smtClean="0"/>
              <a:t>every </a:t>
            </a:r>
            <a:r>
              <a:rPr lang="en-US" b="1" dirty="0" smtClean="0">
                <a:solidFill>
                  <a:schemeClr val="accent2"/>
                </a:solidFill>
                <a:latin typeface="Engravers MT" pitchFamily="18" charset="0"/>
              </a:rPr>
              <a:t>nine </a:t>
            </a:r>
            <a:r>
              <a:rPr lang="en-US" b="1" dirty="0">
                <a:solidFill>
                  <a:schemeClr val="accent2"/>
                </a:solidFill>
                <a:latin typeface="Engravers MT" pitchFamily="18" charset="0"/>
              </a:rPr>
              <a:t>minutes</a:t>
            </a:r>
            <a:r>
              <a:rPr lang="en-US" dirty="0">
                <a:solidFill>
                  <a:schemeClr val="accent2"/>
                </a:solidFill>
              </a:rPr>
              <a:t>. </a:t>
            </a:r>
            <a:endParaRPr lang="en-US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These tiny </a:t>
            </a:r>
            <a:r>
              <a:rPr lang="en-US" dirty="0"/>
              <a:t>newborns </a:t>
            </a:r>
            <a:r>
              <a:rPr lang="en-US" dirty="0">
                <a:solidFill>
                  <a:schemeClr val="accent2"/>
                </a:solidFill>
                <a:latin typeface="Bodoni MT Condensed" pitchFamily="18" charset="0"/>
              </a:rPr>
              <a:t>suffer</a:t>
            </a:r>
            <a:r>
              <a:rPr lang="en-US" dirty="0"/>
              <a:t> repeated, painful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convulsions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  <a:latin typeface="Bodoni MT Condensed" pitchFamily="18" charset="0"/>
              </a:rPr>
              <a:t>extreme</a:t>
            </a:r>
            <a:r>
              <a:rPr lang="en-US" dirty="0"/>
              <a:t> sensitivity to light and touch. </a:t>
            </a:r>
            <a:r>
              <a:rPr lang="en-US" sz="4800" strike="sngStrike" dirty="0">
                <a:latin typeface="Bodoni MT Condensed" pitchFamily="18" charset="0"/>
              </a:rPr>
              <a:t>There is little hope of survival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etanus </a:t>
            </a:r>
            <a:r>
              <a:rPr lang="en-US" dirty="0"/>
              <a:t>kills mothers too.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8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MNT is caused when tetanus spores, found in soil </a:t>
            </a:r>
            <a:r>
              <a:rPr lang="en-US" dirty="0">
                <a:solidFill>
                  <a:schemeClr val="accent6"/>
                </a:solidFill>
                <a:latin typeface="Britannic Bold" pitchFamily="34" charset="0"/>
              </a:rPr>
              <a:t>everywhere</a:t>
            </a:r>
            <a:r>
              <a:rPr lang="en-US" dirty="0"/>
              <a:t>, come into contact with open cuts during childbirth.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disease strikes the </a:t>
            </a:r>
            <a:r>
              <a:rPr lang="en-US" b="1" dirty="0">
                <a:solidFill>
                  <a:schemeClr val="accent3"/>
                </a:solidFill>
                <a:latin typeface="MS Mincho" pitchFamily="49" charset="-128"/>
                <a:ea typeface="MS Mincho" pitchFamily="49" charset="-128"/>
              </a:rPr>
              <a:t>poorest of the poor</a:t>
            </a:r>
            <a:r>
              <a:rPr lang="en-US" dirty="0"/>
              <a:t>, the geographically hard to reach and those without health care.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happens.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186">
            <a:off x="5306196" y="2639140"/>
            <a:ext cx="3498688" cy="139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8800" dirty="0" err="1" smtClean="0">
                <a:solidFill>
                  <a:schemeClr val="bg2">
                    <a:lumMod val="25000"/>
                  </a:schemeClr>
                </a:solidFill>
              </a:rPr>
              <a:t>Yesss</a:t>
            </a:r>
            <a:r>
              <a:rPr lang="en-US" sz="8800" dirty="0" smtClean="0">
                <a:solidFill>
                  <a:schemeClr val="bg2">
                    <a:lumMod val="25000"/>
                  </a:schemeClr>
                </a:solidFill>
              </a:rPr>
              <a:t>! </a:t>
            </a:r>
          </a:p>
          <a:p>
            <a:endParaRPr lang="en-US" dirty="0"/>
          </a:p>
          <a:p>
            <a:r>
              <a:rPr lang="en-US" dirty="0" smtClean="0"/>
              <a:t>Just </a:t>
            </a:r>
            <a:r>
              <a:rPr lang="en-US" dirty="0"/>
              <a:t>three doses of a 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60-cent</a:t>
            </a:r>
            <a:r>
              <a:rPr lang="en-US" dirty="0"/>
              <a:t> immunization </a:t>
            </a:r>
            <a:r>
              <a:rPr lang="en-US" dirty="0" smtClean="0"/>
              <a:t>protects </a:t>
            </a:r>
            <a:r>
              <a:rPr lang="en-US" dirty="0"/>
              <a:t>mothers, who then pass on the immunity to </a:t>
            </a:r>
            <a:r>
              <a:rPr lang="en-US" dirty="0" smtClean="0"/>
              <a:t>their </a:t>
            </a:r>
            <a:r>
              <a:rPr lang="en-US" dirty="0"/>
              <a:t>future </a:t>
            </a:r>
            <a:r>
              <a:rPr lang="en-US" dirty="0" smtClean="0"/>
              <a:t>babies.</a:t>
            </a:r>
          </a:p>
          <a:p>
            <a:endParaRPr lang="en-US" dirty="0"/>
          </a:p>
          <a:p>
            <a:r>
              <a:rPr lang="en-US" sz="3900" b="1" dirty="0" smtClean="0">
                <a:solidFill>
                  <a:schemeClr val="accent1">
                    <a:lumMod val="50000"/>
                  </a:schemeClr>
                </a:solidFill>
                <a:latin typeface="Felix Titling" pitchFamily="82" charset="0"/>
              </a:rPr>
              <a:t>A total of $1.80 can save a life</a:t>
            </a:r>
            <a:endParaRPr lang="en-US" sz="3900" b="1" dirty="0">
              <a:solidFill>
                <a:schemeClr val="accent1">
                  <a:lumMod val="50000"/>
                </a:schemeClr>
              </a:solidFill>
              <a:latin typeface="Felix Titling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Preventable?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8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855">
            <a:off x="433321" y="1705515"/>
            <a:ext cx="2183578" cy="16380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220">
            <a:off x="6517244" y="1771383"/>
            <a:ext cx="2211126" cy="16587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b="1" dirty="0" smtClean="0">
                <a:latin typeface="Arial Narrow" pitchFamily="34" charset="0"/>
              </a:rPr>
              <a:t>Murder Mystery 2011</a:t>
            </a:r>
          </a:p>
          <a:p>
            <a:pPr marL="109728" indent="0" algn="ctr">
              <a:buNone/>
            </a:pPr>
            <a:endParaRPr lang="en-US" b="1" dirty="0">
              <a:latin typeface="Arial Narrow" pitchFamily="34" charset="0"/>
            </a:endParaRPr>
          </a:p>
          <a:p>
            <a:pPr marL="109728" indent="0" algn="ctr">
              <a:buNone/>
            </a:pPr>
            <a:r>
              <a:rPr lang="en-US" b="1" dirty="0" smtClean="0">
                <a:latin typeface="Arial Narrow" pitchFamily="34" charset="0"/>
              </a:rPr>
              <a:t>Mother’s </a:t>
            </a:r>
            <a:r>
              <a:rPr lang="en-US" b="1" dirty="0" smtClean="0">
                <a:latin typeface="Arial Narrow" pitchFamily="34" charset="0"/>
              </a:rPr>
              <a:t>Day </a:t>
            </a:r>
            <a:r>
              <a:rPr lang="en-US" b="1" dirty="0" smtClean="0">
                <a:latin typeface="Arial Narrow" pitchFamily="34" charset="0"/>
              </a:rPr>
              <a:t>Tea Party</a:t>
            </a:r>
          </a:p>
          <a:p>
            <a:pPr algn="ctr"/>
            <a:endParaRPr lang="en-US" b="1" dirty="0">
              <a:latin typeface="Arial Narrow" pitchFamily="34" charset="0"/>
            </a:endParaRPr>
          </a:p>
          <a:p>
            <a:pPr marL="109728" indent="0" algn="ctr">
              <a:buNone/>
            </a:pPr>
            <a:r>
              <a:rPr lang="en-US" b="1" dirty="0" smtClean="0">
                <a:latin typeface="Arial Narrow" pitchFamily="34" charset="0"/>
              </a:rPr>
              <a:t>Super Successful Bake Sales</a:t>
            </a:r>
          </a:p>
          <a:p>
            <a:pPr algn="ctr"/>
            <a:endParaRPr lang="en-US" b="1" dirty="0">
              <a:latin typeface="Arial Narrow" pitchFamily="34" charset="0"/>
            </a:endParaRPr>
          </a:p>
          <a:p>
            <a:pPr algn="ctr"/>
            <a:r>
              <a:rPr lang="en-US" b="1" dirty="0" smtClean="0">
                <a:latin typeface="Arial Narrow" pitchFamily="34" charset="0"/>
              </a:rPr>
              <a:t>The Giver-Upper Jar(: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 here?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6094413" cy="18730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5344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www.youtube.com/watch?v=0FY_sBrN3pk&amp;feature=youtu.be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0FY_sBrN3pk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2447544"/>
            <a:ext cx="464820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123</Words>
  <Application>Microsoft Office PowerPoint</Application>
  <PresentationFormat>On-screen Show (4:3)</PresentationFormat>
  <Paragraphs>35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PowerPoint Presentation</vt:lpstr>
      <vt:lpstr>HELLO (:</vt:lpstr>
      <vt:lpstr>What is it?</vt:lpstr>
      <vt:lpstr>Why it happens.</vt:lpstr>
      <vt:lpstr>Is It Preventable?</vt:lpstr>
      <vt:lpstr>What have we done here?</vt:lpstr>
      <vt:lpstr>Video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2012-09-24T18:34:15Z</dcterms:created>
  <dcterms:modified xsi:type="dcterms:W3CDTF">2012-09-24T22:51:20Z</dcterms:modified>
</cp:coreProperties>
</file>