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47" autoAdjust="0"/>
  </p:normalViewPr>
  <p:slideViewPr>
    <p:cSldViewPr snapToGrid="0" snapToObjects="1">
      <p:cViewPr varScale="1">
        <p:scale>
          <a:sx n="77" d="100"/>
          <a:sy n="77" d="100"/>
        </p:scale>
        <p:origin x="-29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076C35-B209-D240-B295-C447ED4D7351}" type="datetimeFigureOut">
              <a:rPr lang="en-US" smtClean="0"/>
              <a:t>5/8/14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169328950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76C35-B209-D240-B295-C447ED4D7351}" type="datetimeFigureOut">
              <a:rPr lang="en-US" smtClean="0"/>
              <a:t>5/8/14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40706094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76C35-B209-D240-B295-C447ED4D7351}" type="datetimeFigureOut">
              <a:rPr lang="en-US" smtClean="0"/>
              <a:t>5/8/14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336683181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76C35-B209-D240-B295-C447ED4D7351}" type="datetimeFigureOut">
              <a:rPr lang="en-US" smtClean="0"/>
              <a:t>5/8/14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260048240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076C35-B209-D240-B295-C447ED4D7351}" type="datetimeFigureOut">
              <a:rPr lang="en-US" smtClean="0"/>
              <a:t>5/8/14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1957120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076C35-B209-D240-B295-C447ED4D7351}" type="datetimeFigureOut">
              <a:rPr lang="en-US" smtClean="0"/>
              <a:t>5/8/14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240969222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076C35-B209-D240-B295-C447ED4D7351}" type="datetimeFigureOut">
              <a:rPr lang="en-US" smtClean="0"/>
              <a:t>5/8/14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13464613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076C35-B209-D240-B295-C447ED4D7351}" type="datetimeFigureOut">
              <a:rPr lang="en-US" smtClean="0"/>
              <a:t>5/8/14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28363547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76C35-B209-D240-B295-C447ED4D7351}" type="datetimeFigureOut">
              <a:rPr lang="en-US" smtClean="0"/>
              <a:t>5/8/14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31586170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076C35-B209-D240-B295-C447ED4D7351}" type="datetimeFigureOut">
              <a:rPr lang="en-US" smtClean="0"/>
              <a:t>5/8/14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399314258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076C35-B209-D240-B295-C447ED4D7351}" type="datetimeFigureOut">
              <a:rPr lang="en-US" smtClean="0"/>
              <a:t>5/8/14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52115-4788-3C44-8828-97D7D3FF527E}" type="slidenum">
              <a:rPr lang="en-US" smtClean="0"/>
              <a:t>‹#›</a:t>
            </a:fld>
            <a:endParaRPr lang="en-US"/>
          </a:p>
        </p:txBody>
      </p:sp>
    </p:spTree>
    <p:extLst>
      <p:ext uri="{BB962C8B-B14F-4D97-AF65-F5344CB8AC3E}">
        <p14:creationId xmlns:p14="http://schemas.microsoft.com/office/powerpoint/2010/main" val="139716446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76C35-B209-D240-B295-C447ED4D7351}" type="datetimeFigureOut">
              <a:rPr lang="en-US" smtClean="0"/>
              <a:t>5/8/14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52115-4788-3C44-8828-97D7D3FF527E}" type="slidenum">
              <a:rPr lang="en-US" smtClean="0"/>
              <a:t>‹#›</a:t>
            </a:fld>
            <a:endParaRPr lang="en-US"/>
          </a:p>
        </p:txBody>
      </p:sp>
      <p:pic>
        <p:nvPicPr>
          <p:cNvPr id="7" name="Picture 6"/>
          <p:cNvPicPr>
            <a:picLocks noChangeAspect="1"/>
          </p:cNvPicPr>
          <p:nvPr userDrawn="1"/>
        </p:nvPicPr>
        <p:blipFill>
          <a:blip r:embed="rId13"/>
          <a:stretch>
            <a:fillRect/>
          </a:stretch>
        </p:blipFill>
        <p:spPr>
          <a:xfrm>
            <a:off x="6889750" y="215901"/>
            <a:ext cx="2063750" cy="1958070"/>
          </a:xfrm>
          <a:prstGeom prst="rect">
            <a:avLst/>
          </a:prstGeom>
        </p:spPr>
      </p:pic>
    </p:spTree>
    <p:extLst>
      <p:ext uri="{BB962C8B-B14F-4D97-AF65-F5344CB8AC3E}">
        <p14:creationId xmlns:p14="http://schemas.microsoft.com/office/powerpoint/2010/main" val="4008421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uratedquotes.com/inspirational-quotes/dan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660066"/>
                </a:solidFill>
                <a:latin typeface="Lucida Calligraphy"/>
                <a:cs typeface="Lucida Calligraphy"/>
              </a:rPr>
              <a:t>Arabesque Dance Conservatory</a:t>
            </a:r>
            <a:endParaRPr lang="en-US" dirty="0">
              <a:solidFill>
                <a:srgbClr val="660066"/>
              </a:solidFill>
              <a:latin typeface="Lucida Calligraphy"/>
              <a:cs typeface="Lucida Calligraphy"/>
            </a:endParaRPr>
          </a:p>
        </p:txBody>
      </p:sp>
      <p:sp>
        <p:nvSpPr>
          <p:cNvPr id="3" name="Subtitle 2"/>
          <p:cNvSpPr>
            <a:spLocks noGrp="1"/>
          </p:cNvSpPr>
          <p:nvPr>
            <p:ph type="subTitle" idx="1"/>
          </p:nvPr>
        </p:nvSpPr>
        <p:spPr/>
        <p:txBody>
          <a:bodyPr/>
          <a:lstStyle/>
          <a:p>
            <a:r>
              <a:rPr lang="en-US" dirty="0" smtClean="0">
                <a:solidFill>
                  <a:srgbClr val="660066"/>
                </a:solidFill>
                <a:latin typeface="Lucida Calligraphy"/>
                <a:cs typeface="Lucida Calligraphy"/>
              </a:rPr>
              <a:t>Presented By:</a:t>
            </a:r>
          </a:p>
          <a:p>
            <a:r>
              <a:rPr lang="en-US" dirty="0" smtClean="0">
                <a:solidFill>
                  <a:srgbClr val="660066"/>
                </a:solidFill>
                <a:latin typeface="Lucida Calligraphy"/>
                <a:cs typeface="Lucida Calligraphy"/>
              </a:rPr>
              <a:t>Alyssa Pitaluga</a:t>
            </a:r>
            <a:endParaRPr lang="en-US" dirty="0">
              <a:solidFill>
                <a:srgbClr val="660066"/>
              </a:solidFill>
              <a:latin typeface="Lucida Calligraphy"/>
              <a:cs typeface="Lucida Calligraphy"/>
            </a:endParaRPr>
          </a:p>
        </p:txBody>
      </p:sp>
    </p:spTree>
    <p:extLst>
      <p:ext uri="{BB962C8B-B14F-4D97-AF65-F5344CB8AC3E}">
        <p14:creationId xmlns:p14="http://schemas.microsoft.com/office/powerpoint/2010/main" val="27419270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latin typeface="Lucida Calligraphy"/>
                <a:cs typeface="Lucida Calligraphy"/>
              </a:rPr>
              <a:t>Our Mission</a:t>
            </a:r>
            <a:endParaRPr lang="en-US" dirty="0">
              <a:solidFill>
                <a:srgbClr val="660066"/>
              </a:solidFill>
              <a:latin typeface="Lucida Calligraphy"/>
              <a:cs typeface="Lucida Calligraphy"/>
            </a:endParaRPr>
          </a:p>
        </p:txBody>
      </p:sp>
      <p:sp>
        <p:nvSpPr>
          <p:cNvPr id="3" name="Content Placeholder 2"/>
          <p:cNvSpPr>
            <a:spLocks noGrp="1"/>
          </p:cNvSpPr>
          <p:nvPr>
            <p:ph idx="1"/>
          </p:nvPr>
        </p:nvSpPr>
        <p:spPr/>
        <p:txBody>
          <a:bodyPr/>
          <a:lstStyle/>
          <a:p>
            <a:r>
              <a:rPr lang="en-US" dirty="0" smtClean="0">
                <a:solidFill>
                  <a:srgbClr val="660066"/>
                </a:solidFill>
                <a:latin typeface="Lucida Calligraphy"/>
                <a:cs typeface="Lucida Calligraphy"/>
              </a:rPr>
              <a:t>To provide the most for our students and faculty, not only by teaching them technique, but life lessons they can carry on into their future through the discipline and integrity learned through the art of dance.  </a:t>
            </a:r>
          </a:p>
          <a:p>
            <a:pPr marL="0" indent="0">
              <a:buNone/>
            </a:pPr>
            <a:endParaRPr lang="en-US" dirty="0">
              <a:solidFill>
                <a:srgbClr val="660066"/>
              </a:solidFill>
              <a:latin typeface="Lucida Calligraphy"/>
              <a:cs typeface="Lucida Calligraphy"/>
            </a:endParaRPr>
          </a:p>
        </p:txBody>
      </p:sp>
    </p:spTree>
    <p:extLst>
      <p:ext uri="{BB962C8B-B14F-4D97-AF65-F5344CB8AC3E}">
        <p14:creationId xmlns:p14="http://schemas.microsoft.com/office/powerpoint/2010/main" val="4033335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03337" cy="1143000"/>
          </a:xfrm>
        </p:spPr>
        <p:txBody>
          <a:bodyPr>
            <a:normAutofit fontScale="90000"/>
          </a:bodyPr>
          <a:lstStyle/>
          <a:p>
            <a:r>
              <a:rPr lang="en-US" dirty="0" smtClean="0">
                <a:solidFill>
                  <a:srgbClr val="660066"/>
                </a:solidFill>
                <a:latin typeface="Lucida Calligraphy"/>
                <a:cs typeface="Lucida Calligraphy"/>
              </a:rPr>
              <a:t>Quotes of Endearment</a:t>
            </a:r>
            <a:endParaRPr lang="en-US" dirty="0">
              <a:solidFill>
                <a:srgbClr val="660066"/>
              </a:solidFill>
              <a:latin typeface="Lucida Calligraphy"/>
              <a:cs typeface="Lucida Calligraphy"/>
            </a:endParaRPr>
          </a:p>
        </p:txBody>
      </p:sp>
      <p:sp>
        <p:nvSpPr>
          <p:cNvPr id="3" name="Content Placeholder 2"/>
          <p:cNvSpPr>
            <a:spLocks noGrp="1"/>
          </p:cNvSpPr>
          <p:nvPr>
            <p:ph idx="1"/>
          </p:nvPr>
        </p:nvSpPr>
        <p:spPr/>
        <p:txBody>
          <a:bodyPr/>
          <a:lstStyle/>
          <a:p>
            <a:pPr marL="0" indent="0">
              <a:buNone/>
            </a:pPr>
            <a:r>
              <a:rPr lang="en-US" dirty="0" smtClean="0">
                <a:solidFill>
                  <a:srgbClr val="660066"/>
                </a:solidFill>
                <a:latin typeface="Lucida Calligraphy"/>
                <a:cs typeface="Lucida Calligraphy"/>
                <a:hlinkClick r:id="rId2"/>
              </a:rPr>
              <a:t>Look at this website!!</a:t>
            </a:r>
            <a:endParaRPr lang="en-US" dirty="0">
              <a:solidFill>
                <a:srgbClr val="660066"/>
              </a:solidFill>
              <a:latin typeface="Lucida Calligraphy"/>
              <a:cs typeface="Lucida Calligraphy"/>
            </a:endParaRPr>
          </a:p>
        </p:txBody>
      </p:sp>
    </p:spTree>
    <p:extLst>
      <p:ext uri="{BB962C8B-B14F-4D97-AF65-F5344CB8AC3E}">
        <p14:creationId xmlns:p14="http://schemas.microsoft.com/office/powerpoint/2010/main" val="162196894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latin typeface="Lucida Calligraphy"/>
                <a:cs typeface="Lucida Calligraphy"/>
              </a:rPr>
              <a:t>Thank You!</a:t>
            </a:r>
            <a:endParaRPr lang="en-US" dirty="0">
              <a:solidFill>
                <a:srgbClr val="660066"/>
              </a:solidFill>
              <a:latin typeface="Lucida Calligraphy"/>
              <a:cs typeface="Lucida Calligraphy"/>
            </a:endParaRPr>
          </a:p>
        </p:txBody>
      </p:sp>
      <p:sp>
        <p:nvSpPr>
          <p:cNvPr id="3" name="Content Placeholder 2"/>
          <p:cNvSpPr>
            <a:spLocks noGrp="1"/>
          </p:cNvSpPr>
          <p:nvPr>
            <p:ph idx="1"/>
          </p:nvPr>
        </p:nvSpPr>
        <p:spPr/>
        <p:txBody>
          <a:bodyPr/>
          <a:lstStyle/>
          <a:p>
            <a:r>
              <a:rPr lang="en-US" dirty="0" smtClean="0">
                <a:solidFill>
                  <a:srgbClr val="660066"/>
                </a:solidFill>
                <a:latin typeface="Lucida Calligraphy"/>
                <a:cs typeface="Lucida Calligraphy"/>
              </a:rPr>
              <a:t>We hope to see you at Arabesque Dance Conservatory real soon!</a:t>
            </a:r>
            <a:endParaRPr lang="en-US" dirty="0">
              <a:solidFill>
                <a:srgbClr val="660066"/>
              </a:solidFill>
              <a:latin typeface="Lucida Calligraphy"/>
              <a:cs typeface="Lucida Calligraphy"/>
            </a:endParaRPr>
          </a:p>
        </p:txBody>
      </p:sp>
      <p:pic>
        <p:nvPicPr>
          <p:cNvPr id="4" name="Picture 3"/>
          <p:cNvPicPr>
            <a:picLocks noChangeAspect="1"/>
          </p:cNvPicPr>
          <p:nvPr/>
        </p:nvPicPr>
        <p:blipFill>
          <a:blip r:embed="rId2"/>
          <a:stretch>
            <a:fillRect/>
          </a:stretch>
        </p:blipFill>
        <p:spPr>
          <a:xfrm>
            <a:off x="3791129" y="3071594"/>
            <a:ext cx="1955742" cy="3580991"/>
          </a:xfrm>
          <a:prstGeom prst="rect">
            <a:avLst/>
          </a:prstGeom>
        </p:spPr>
      </p:pic>
    </p:spTree>
    <p:extLst>
      <p:ext uri="{BB962C8B-B14F-4D97-AF65-F5344CB8AC3E}">
        <p14:creationId xmlns:p14="http://schemas.microsoft.com/office/powerpoint/2010/main" val="5730404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10092</TotalTime>
  <Words>73</Words>
  <Application>Microsoft Macintosh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Arabesque Dance Conservatory</vt:lpstr>
      <vt:lpstr>Our Mission</vt:lpstr>
      <vt:lpstr>Quotes of Endearment</vt:lpstr>
      <vt:lpstr>Thank You!</vt:lpstr>
    </vt:vector>
  </TitlesOfParts>
  <Company>Adelphi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Pitaluga</dc:creator>
  <cp:lastModifiedBy>Alyssa Pitaluga</cp:lastModifiedBy>
  <cp:revision>9</cp:revision>
  <dcterms:created xsi:type="dcterms:W3CDTF">2014-04-24T14:11:42Z</dcterms:created>
  <dcterms:modified xsi:type="dcterms:W3CDTF">2014-05-08T23:48:44Z</dcterms:modified>
</cp:coreProperties>
</file>