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587F0-6ADD-5C41-AB6E-4605E0164035}" type="datetimeFigureOut">
              <a:rPr lang="en-US" smtClean="0"/>
              <a:t>5/11/13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DC485-816E-224A-9F25-BB98672F6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763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587F0-6ADD-5C41-AB6E-4605E0164035}" type="datetimeFigureOut">
              <a:rPr lang="en-US" smtClean="0"/>
              <a:t>5/11/13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DC485-816E-224A-9F25-BB98672F6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950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587F0-6ADD-5C41-AB6E-4605E0164035}" type="datetimeFigureOut">
              <a:rPr lang="en-US" smtClean="0"/>
              <a:t>5/11/13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DC485-816E-224A-9F25-BB98672F6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31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587F0-6ADD-5C41-AB6E-4605E0164035}" type="datetimeFigureOut">
              <a:rPr lang="en-US" smtClean="0"/>
              <a:t>5/11/13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DC485-816E-224A-9F25-BB98672F6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703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587F0-6ADD-5C41-AB6E-4605E0164035}" type="datetimeFigureOut">
              <a:rPr lang="en-US" smtClean="0"/>
              <a:t>5/11/13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DC485-816E-224A-9F25-BB98672F6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984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587F0-6ADD-5C41-AB6E-4605E0164035}" type="datetimeFigureOut">
              <a:rPr lang="en-US" smtClean="0"/>
              <a:t>5/11/13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DC485-816E-224A-9F25-BB98672F6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454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587F0-6ADD-5C41-AB6E-4605E0164035}" type="datetimeFigureOut">
              <a:rPr lang="en-US" smtClean="0"/>
              <a:t>5/11/13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DC485-816E-224A-9F25-BB98672F6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91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587F0-6ADD-5C41-AB6E-4605E0164035}" type="datetimeFigureOut">
              <a:rPr lang="en-US" smtClean="0"/>
              <a:t>5/11/13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DC485-816E-224A-9F25-BB98672F6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41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587F0-6ADD-5C41-AB6E-4605E0164035}" type="datetimeFigureOut">
              <a:rPr lang="en-US" smtClean="0"/>
              <a:t>5/11/13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DC485-816E-224A-9F25-BB98672F6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671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587F0-6ADD-5C41-AB6E-4605E0164035}" type="datetimeFigureOut">
              <a:rPr lang="en-US" smtClean="0"/>
              <a:t>5/11/13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DC485-816E-224A-9F25-BB98672F6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598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587F0-6ADD-5C41-AB6E-4605E0164035}" type="datetimeFigureOut">
              <a:rPr lang="en-US" smtClean="0"/>
              <a:t>5/11/13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FDC485-816E-224A-9F25-BB98672F6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349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587F0-6ADD-5C41-AB6E-4605E0164035}" type="datetimeFigureOut">
              <a:rPr lang="en-US" smtClean="0"/>
              <a:t>5/11/13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DC485-816E-224A-9F25-BB98672F6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659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acebook.com" TargetMode="Externa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 Final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Alex Herzfeld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58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Facebook</a:t>
            </a:r>
            <a:endParaRPr lang="en-US" dirty="0"/>
          </a:p>
        </p:txBody>
      </p:sp>
      <p:pic>
        <p:nvPicPr>
          <p:cNvPr id="6" name="Content Placeholder 5" descr="82463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02" b="2250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20652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</Words>
  <Application>Microsoft Macintosh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For Final Project</vt:lpstr>
      <vt:lpstr>Facebook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 Final Project</dc:title>
  <dc:creator>Alex Herzfeld</dc:creator>
  <cp:lastModifiedBy>Alex Herzfeld</cp:lastModifiedBy>
  <cp:revision>1</cp:revision>
  <dcterms:created xsi:type="dcterms:W3CDTF">2013-05-11T22:39:06Z</dcterms:created>
  <dcterms:modified xsi:type="dcterms:W3CDTF">2013-05-11T22:49:03Z</dcterms:modified>
</cp:coreProperties>
</file>