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6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5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03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8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5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7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9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4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587F0-6ADD-5C41-AB6E-4605E0164035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DC485-816E-224A-9F25-BB98672F6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5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acebook.com" TargetMode="Externa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 Final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 Herzfeld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8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Facebook</a:t>
            </a:r>
            <a:endParaRPr lang="en-US" dirty="0"/>
          </a:p>
        </p:txBody>
      </p:sp>
      <p:pic>
        <p:nvPicPr>
          <p:cNvPr id="6" name="Content Placeholder 5" descr="82463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2" b="2250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0652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For Final Project</vt:lpstr>
      <vt:lpstr>Facebook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Final Project</dc:title>
  <dc:creator>Alex Herzfeld</dc:creator>
  <cp:lastModifiedBy>Alex Herzfeld</cp:lastModifiedBy>
  <cp:revision>1</cp:revision>
  <dcterms:created xsi:type="dcterms:W3CDTF">2013-05-11T22:39:06Z</dcterms:created>
  <dcterms:modified xsi:type="dcterms:W3CDTF">2013-05-11T22:49:03Z</dcterms:modified>
</cp:coreProperties>
</file>