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ACF9-B3CB-464B-9E5F-92FB3D7C76E2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4759-AB70-438E-A26E-BFACC853B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44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ACF9-B3CB-464B-9E5F-92FB3D7C76E2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4759-AB70-438E-A26E-BFACC853B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ACF9-B3CB-464B-9E5F-92FB3D7C76E2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4759-AB70-438E-A26E-BFACC853B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6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ACF9-B3CB-464B-9E5F-92FB3D7C76E2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4759-AB70-438E-A26E-BFACC853B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0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ACF9-B3CB-464B-9E5F-92FB3D7C76E2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4759-AB70-438E-A26E-BFACC853B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81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ACF9-B3CB-464B-9E5F-92FB3D7C76E2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4759-AB70-438E-A26E-BFACC853B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8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ACF9-B3CB-464B-9E5F-92FB3D7C76E2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4759-AB70-438E-A26E-BFACC853B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2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ACF9-B3CB-464B-9E5F-92FB3D7C76E2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4759-AB70-438E-A26E-BFACC853B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27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ACF9-B3CB-464B-9E5F-92FB3D7C76E2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4759-AB70-438E-A26E-BFACC853B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9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ACF9-B3CB-464B-9E5F-92FB3D7C76E2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4759-AB70-438E-A26E-BFACC853B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3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ACF9-B3CB-464B-9E5F-92FB3D7C76E2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4759-AB70-438E-A26E-BFACC853B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98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3ACF9-B3CB-464B-9E5F-92FB3D7C76E2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04759-AB70-438E-A26E-BFACC853B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2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Alex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52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Dawg</a:t>
            </a:r>
            <a:r>
              <a:rPr lang="en-US" dirty="0" smtClean="0"/>
              <a:t> </a:t>
            </a:r>
            <a:r>
              <a:rPr lang="en-US" dirty="0" err="1" smtClean="0"/>
              <a:t>Wussup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895600"/>
            <a:ext cx="6034617" cy="3230563"/>
          </a:xfrm>
        </p:spPr>
      </p:pic>
    </p:spTree>
    <p:extLst>
      <p:ext uri="{BB962C8B-B14F-4D97-AF65-F5344CB8AC3E}">
        <p14:creationId xmlns:p14="http://schemas.microsoft.com/office/powerpoint/2010/main" val="276404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54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Alex</vt:lpstr>
      <vt:lpstr>Yo Dawg Wussup?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Alex</dc:title>
  <dc:creator>Administrator</dc:creator>
  <cp:lastModifiedBy>Administrator</cp:lastModifiedBy>
  <cp:revision>3</cp:revision>
  <dcterms:created xsi:type="dcterms:W3CDTF">2013-04-23T13:32:31Z</dcterms:created>
  <dcterms:modified xsi:type="dcterms:W3CDTF">2013-04-23T13:55:31Z</dcterms:modified>
</cp:coreProperties>
</file>