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0"/>
            <a:ext cx="6934200" cy="69033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BA229-C3FC-423E-AD19-CB598A1DC542}" type="datetimeFigureOut">
              <a:rPr lang="en-US" smtClean="0"/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3B74-5F9F-451E-B387-FECEC1BCA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210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BA229-C3FC-423E-AD19-CB598A1DC542}" type="datetimeFigureOut">
              <a:rPr lang="en-US" smtClean="0"/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3B74-5F9F-451E-B387-FECEC1BCA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105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BA229-C3FC-423E-AD19-CB598A1DC542}" type="datetimeFigureOut">
              <a:rPr lang="en-US" smtClean="0"/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3B74-5F9F-451E-B387-FECEC1BCA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047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0"/>
            <a:ext cx="6858000" cy="68275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BA229-C3FC-423E-AD19-CB598A1DC542}" type="datetimeFigureOut">
              <a:rPr lang="en-US" smtClean="0"/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3B74-5F9F-451E-B387-FECEC1BCA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60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BA229-C3FC-423E-AD19-CB598A1DC542}" type="datetimeFigureOut">
              <a:rPr lang="en-US" smtClean="0"/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3B74-5F9F-451E-B387-FECEC1BCA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094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BA229-C3FC-423E-AD19-CB598A1DC542}" type="datetimeFigureOut">
              <a:rPr lang="en-US" smtClean="0"/>
              <a:t>5/10/2013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3B74-5F9F-451E-B387-FECEC1BCA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520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BA229-C3FC-423E-AD19-CB598A1DC542}" type="datetimeFigureOut">
              <a:rPr lang="en-US" smtClean="0"/>
              <a:t>5/10/2013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3B74-5F9F-451E-B387-FECEC1BCA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507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BA229-C3FC-423E-AD19-CB598A1DC542}" type="datetimeFigureOut">
              <a:rPr lang="en-US" smtClean="0"/>
              <a:t>5/10/2013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3B74-5F9F-451E-B387-FECEC1BCA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45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BA229-C3FC-423E-AD19-CB598A1DC542}" type="datetimeFigureOut">
              <a:rPr lang="en-US" smtClean="0"/>
              <a:t>5/10/2013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3B74-5F9F-451E-B387-FECEC1BCA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306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BA229-C3FC-423E-AD19-CB598A1DC542}" type="datetimeFigureOut">
              <a:rPr lang="en-US" smtClean="0"/>
              <a:t>5/10/2013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3B74-5F9F-451E-B387-FECEC1BCA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661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BA229-C3FC-423E-AD19-CB598A1DC542}" type="datetimeFigureOut">
              <a:rPr lang="en-US" smtClean="0"/>
              <a:t>5/10/2013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3B74-5F9F-451E-B387-FECEC1BCA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04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BA229-C3FC-423E-AD19-CB598A1DC542}" type="datetimeFigureOut">
              <a:rPr lang="en-US" smtClean="0"/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33B74-5F9F-451E-B387-FECEC1BCA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34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aupanthers.com/roster.aspx?path=softbal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aupanthers.com/schedule.aspx?path=softbal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AU SOFTBALL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2013 ROSTER &amp; SCHEDULE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982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 FIRST PRACTICE…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067" y="1600200"/>
            <a:ext cx="6059866" cy="4525963"/>
          </a:xfrm>
        </p:spPr>
      </p:pic>
    </p:spTree>
    <p:extLst>
      <p:ext uri="{BB962C8B-B14F-4D97-AF65-F5344CB8AC3E}">
        <p14:creationId xmlns:p14="http://schemas.microsoft.com/office/powerpoint/2010/main" val="400994233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THE CHAMPIONSHIP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86" y="1600200"/>
            <a:ext cx="7578228" cy="4525963"/>
          </a:xfrm>
        </p:spPr>
      </p:pic>
    </p:spTree>
    <p:extLst>
      <p:ext uri="{BB962C8B-B14F-4D97-AF65-F5344CB8AC3E}">
        <p14:creationId xmlns:p14="http://schemas.microsoft.com/office/powerpoint/2010/main" val="14514444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>
              <a:hlinkClick r:id="rId2"/>
            </a:endParaRPr>
          </a:p>
          <a:p>
            <a:pPr marL="0" indent="0" algn="ctr">
              <a:buNone/>
            </a:pPr>
            <a:endParaRPr lang="en-US" dirty="0">
              <a:hlinkClick r:id="rId2"/>
            </a:endParaRPr>
          </a:p>
          <a:p>
            <a:pPr marL="0" indent="0" algn="ctr">
              <a:buNone/>
            </a:pPr>
            <a:endParaRPr lang="en-US" dirty="0" smtClean="0">
              <a:hlinkClick r:id="rId2"/>
            </a:endParaRP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Click to view 2013 Roster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50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>
              <a:hlinkClick r:id="rId2"/>
            </a:endParaRPr>
          </a:p>
          <a:p>
            <a:pPr marL="0" indent="0" algn="ctr">
              <a:buNone/>
            </a:pPr>
            <a:endParaRPr lang="en-US" dirty="0">
              <a:hlinkClick r:id="rId2"/>
            </a:endParaRP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Click to view 2013 Schedule 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803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26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AU SOFTBALL</vt:lpstr>
      <vt:lpstr>FROM THE FIRST PRACTICE…</vt:lpstr>
      <vt:lpstr>TO THE CHAMPIONSHIP </vt:lpstr>
      <vt:lpstr>ROSTER</vt:lpstr>
      <vt:lpstr>SCHEDULE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StephBarb</dc:creator>
  <cp:lastModifiedBy>StephBarb</cp:lastModifiedBy>
  <cp:revision>5</cp:revision>
  <dcterms:created xsi:type="dcterms:W3CDTF">2013-05-09T16:01:06Z</dcterms:created>
  <dcterms:modified xsi:type="dcterms:W3CDTF">2013-05-10T14:50:14Z</dcterms:modified>
</cp:coreProperties>
</file>