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56BA5-BF3D-4D02-B513-40202C4CA8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4827-BF96-4A0A-A765-915428D9B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Class </a:t>
            </a:r>
            <a:r>
              <a:rPr lang="en-US" dirty="0" err="1" smtClean="0"/>
              <a:t>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Shari Phillips</a:t>
            </a:r>
          </a:p>
          <a:p>
            <a:r>
              <a:rPr lang="en-US" dirty="0" smtClean="0">
                <a:hlinkClick r:id="rId2" action="ppaction://hlinksldjump"/>
              </a:rPr>
              <a:t>Go to end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4" name="Content Placeholder 3" descr="Win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600200"/>
            <a:ext cx="6034617" cy="45259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4" name="Content Placeholder 3" descr="Suns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600200"/>
            <a:ext cx="6034617" cy="4525963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My Class Ppt</vt:lpstr>
      <vt:lpstr>Pic 1</vt:lpstr>
      <vt:lpstr>Pic 2</vt:lpstr>
    </vt:vector>
  </TitlesOfParts>
  <Company>Adelphi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Class Ppt</dc:title>
  <dc:creator>labuser</dc:creator>
  <cp:lastModifiedBy>labuser</cp:lastModifiedBy>
  <cp:revision>3</cp:revision>
  <dcterms:created xsi:type="dcterms:W3CDTF">2009-04-30T16:37:57Z</dcterms:created>
  <dcterms:modified xsi:type="dcterms:W3CDTF">2009-04-30T16:48:35Z</dcterms:modified>
</cp:coreProperties>
</file>