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8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0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2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01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7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00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59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2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45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52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5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01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1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81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1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3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01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92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4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59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6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8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57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57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89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7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9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Creatures of the Deep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5E19F-42C4-426E-A2B5-38BA44065E22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81" y="304800"/>
            <a:ext cx="1295400" cy="11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420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B51A-3075-4080-8BDD-4A407750E131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4982D-D739-49FE-908F-35CD3BDE232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en-US" dirty="0" smtClean="0"/>
              <a:t>Creatures of the deep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105400" cy="395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5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Sharks</a:t>
            </a:r>
          </a:p>
          <a:p>
            <a:r>
              <a:rPr lang="en-US" dirty="0" smtClean="0">
                <a:hlinkClick r:id="" action="ppaction://hlinkshowjump?jump=firstslide"/>
              </a:rPr>
              <a:t>Home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2100263"/>
            <a:ext cx="1724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11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Krakens?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7181405" cy="465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1_Custom Design</vt:lpstr>
      <vt:lpstr>Custom Design</vt:lpstr>
      <vt:lpstr>Creatures of the deep</vt:lpstr>
      <vt:lpstr>PowerPoint Presentation</vt:lpstr>
      <vt:lpstr>PowerPoint Presentation</vt:lpstr>
    </vt:vector>
  </TitlesOfParts>
  <Company>Adelphi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Creatures of the deep</dc:title>
  <dc:creator>Adelphi University Labuser</dc:creator>
  <cp:lastModifiedBy>Adelphi University Labuser</cp:lastModifiedBy>
  <cp:revision>11</cp:revision>
  <dcterms:created xsi:type="dcterms:W3CDTF">2014-05-12T18:35:02Z</dcterms:created>
  <dcterms:modified xsi:type="dcterms:W3CDTF">2014-05-13T15:44:54Z</dcterms:modified>
</cp:coreProperties>
</file>