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5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1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0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4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6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7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89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Creatures of the Deep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E19F-42C4-426E-A2B5-38BA44065E2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EB5C-C76A-49E0-A0FE-15395758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0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B51A-3075-4080-8BDD-4A407750E131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04B5-670E-44D2-91AA-55884885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982D-D739-49FE-908F-35CD3BDE232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8ED4-CC55-42CD-BC06-B08D45B3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Creatures of the deep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05400" cy="39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Sharks</a:t>
            </a:r>
          </a:p>
          <a:p>
            <a:r>
              <a:rPr lang="en-US" dirty="0" smtClean="0">
                <a:hlinkClick r:id="" action="ppaction://hlinkshowjump?jump=firstslide"/>
              </a:rPr>
              <a:t>Home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100263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1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Krakens?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181405" cy="46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1_Custom Design</vt:lpstr>
      <vt:lpstr>Custom Design</vt:lpstr>
      <vt:lpstr>Creatures of the deep</vt:lpstr>
      <vt:lpstr>PowerPoint Presentation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Creatures of the deep</dc:title>
  <dc:creator>Adelphi University Labuser</dc:creator>
  <cp:lastModifiedBy>Adelphi University Labuser</cp:lastModifiedBy>
  <cp:revision>10</cp:revision>
  <dcterms:created xsi:type="dcterms:W3CDTF">2014-05-12T18:35:02Z</dcterms:created>
  <dcterms:modified xsi:type="dcterms:W3CDTF">2014-05-12T18:46:19Z</dcterms:modified>
</cp:coreProperties>
</file>