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692B-E972-4B92-B56D-815B8DD5E9A2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11EE-EECF-4C84-822B-D7C57370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5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692B-E972-4B92-B56D-815B8DD5E9A2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11EE-EECF-4C84-822B-D7C57370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7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692B-E972-4B92-B56D-815B8DD5E9A2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11EE-EECF-4C84-822B-D7C57370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7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692B-E972-4B92-B56D-815B8DD5E9A2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11EE-EECF-4C84-822B-D7C57370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3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692B-E972-4B92-B56D-815B8DD5E9A2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11EE-EECF-4C84-822B-D7C57370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67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692B-E972-4B92-B56D-815B8DD5E9A2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11EE-EECF-4C84-822B-D7C57370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3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692B-E972-4B92-B56D-815B8DD5E9A2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11EE-EECF-4C84-822B-D7C57370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1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692B-E972-4B92-B56D-815B8DD5E9A2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11EE-EECF-4C84-822B-D7C57370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1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692B-E972-4B92-B56D-815B8DD5E9A2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11EE-EECF-4C84-822B-D7C57370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3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692B-E972-4B92-B56D-815B8DD5E9A2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11EE-EECF-4C84-822B-D7C57370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6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692B-E972-4B92-B56D-815B8DD5E9A2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11EE-EECF-4C84-822B-D7C57370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1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C692B-E972-4B92-B56D-815B8DD5E9A2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411EE-EECF-4C84-822B-D7C573707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upanthers.com/staff.aspx?staff=27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0175"/>
            <a:ext cx="8077200" cy="1470025"/>
          </a:xfrm>
        </p:spPr>
        <p:txBody>
          <a:bodyPr/>
          <a:lstStyle/>
          <a:p>
            <a:r>
              <a:rPr lang="en-US" dirty="0" smtClean="0"/>
              <a:t>Adelphi University Equipment 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382000" cy="1752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Mission </a:t>
            </a:r>
            <a:r>
              <a:rPr lang="en-US" sz="2800" b="1" dirty="0" smtClean="0">
                <a:solidFill>
                  <a:schemeClr val="tx1"/>
                </a:solidFill>
              </a:rPr>
              <a:t>Statement:</a:t>
            </a:r>
            <a:endParaRPr lang="en-US" sz="2800" dirty="0" smtClean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The mission of Adelphi University’s Equipment Room is to promote the growth and wellbeing of its student-athletes by providing cutting edge athletic apparel while administering professional care of equipment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  <a:effectLst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276600"/>
            <a:ext cx="685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ocated </a:t>
            </a:r>
            <a:r>
              <a:rPr lang="en-US" dirty="0"/>
              <a:t>in room 140 of the Center for Recreation and </a:t>
            </a:r>
            <a:r>
              <a:rPr lang="en-US" dirty="0" smtClean="0"/>
              <a:t>Sport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Equipment Manager- </a:t>
            </a:r>
            <a:r>
              <a:rPr lang="en-US" dirty="0" smtClean="0">
                <a:hlinkClick r:id="rId2"/>
              </a:rPr>
              <a:t>LaSheena Brown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Services </a:t>
            </a:r>
            <a:r>
              <a:rPr lang="en-US" dirty="0" smtClean="0"/>
              <a:t>Provided:</a:t>
            </a:r>
            <a:endParaRPr lang="en-US" dirty="0" smtClean="0">
              <a:effectLst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/>
              <a:t>Laundry</a:t>
            </a:r>
            <a:endParaRPr lang="en-US" dirty="0" smtClean="0">
              <a:effectLst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/>
              <a:t>Lockers</a:t>
            </a:r>
            <a:endParaRPr lang="en-US" dirty="0" smtClean="0">
              <a:effectLst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/>
              <a:t>Cubbies</a:t>
            </a:r>
            <a:endParaRPr lang="en-US" dirty="0" smtClean="0">
              <a:effectLst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/>
              <a:t>Lost &amp; Found</a:t>
            </a:r>
            <a:endParaRPr lang="en-US" dirty="0" smtClean="0">
              <a:effectLst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/>
              <a:t>Care of Equipment</a:t>
            </a:r>
            <a:endParaRPr lang="en-US" dirty="0" smtClean="0">
              <a:effectLst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/>
              <a:t>Sizing </a:t>
            </a:r>
            <a:endParaRPr lang="en-US" dirty="0" smtClean="0">
              <a:effectLst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/>
              <a:t>Equipment Distribution</a:t>
            </a:r>
            <a:endParaRPr lang="en-US" dirty="0" smtClean="0">
              <a:effectLst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/>
              <a:t>Towels</a:t>
            </a:r>
            <a:endParaRPr lang="en-US" dirty="0" smtClean="0"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3368792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8733"/>
            <a:ext cx="4505393" cy="300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2946"/>
            <a:ext cx="2080691" cy="312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1" y="3621405"/>
            <a:ext cx="2004491" cy="300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21405"/>
            <a:ext cx="1954905" cy="293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79979"/>
            <a:ext cx="4026004" cy="241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854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68</Words>
  <Application>Microsoft Office PowerPoint</Application>
  <PresentationFormat>On-screen Show (4:3)</PresentationFormat>
  <Paragraphs>14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Adelphi University Equipment Room</vt:lpstr>
      <vt:lpstr>PowerPoint Presentation</vt:lpstr>
    </vt:vector>
  </TitlesOfParts>
  <Company>Adelphi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Adelphi University Equipment Room</dc:title>
  <dc:creator>Administrator</dc:creator>
  <cp:lastModifiedBy>Administrator</cp:lastModifiedBy>
  <cp:revision>3</cp:revision>
  <dcterms:created xsi:type="dcterms:W3CDTF">2012-05-03T15:35:47Z</dcterms:created>
  <dcterms:modified xsi:type="dcterms:W3CDTF">2012-05-03T15:57:00Z</dcterms:modified>
</cp:coreProperties>
</file>