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257" r:id="rId3"/>
    <p:sldId id="258"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556"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CED984B-B157-43ED-801B-792B301496FA}" type="datetimeFigureOut">
              <a:rPr lang="en-US" smtClean="0"/>
              <a:t>12/15/2011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C0AE738-08BB-4BC0-8EB4-563FA96F67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ED984B-B157-43ED-801B-792B301496FA}" type="datetimeFigureOut">
              <a:rPr lang="en-US" smtClean="0"/>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AE738-08BB-4BC0-8EB4-563FA96F67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ED984B-B157-43ED-801B-792B301496FA}" type="datetimeFigureOut">
              <a:rPr lang="en-US" smtClean="0"/>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AE738-08BB-4BC0-8EB4-563FA96F67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CED984B-B157-43ED-801B-792B301496FA}" type="datetimeFigureOut">
              <a:rPr lang="en-US" smtClean="0"/>
              <a:t>12/15/2011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C0AE738-08BB-4BC0-8EB4-563FA96F67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CED984B-B157-43ED-801B-792B301496FA}" type="datetimeFigureOut">
              <a:rPr lang="en-US" smtClean="0"/>
              <a:t>12/15/2011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C0AE738-08BB-4BC0-8EB4-563FA96F67B0}"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CED984B-B157-43ED-801B-792B301496FA}" type="datetimeFigureOut">
              <a:rPr lang="en-US" smtClean="0"/>
              <a:t>12/15/2011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C0AE738-08BB-4BC0-8EB4-563FA96F67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CED984B-B157-43ED-801B-792B301496FA}" type="datetimeFigureOut">
              <a:rPr lang="en-US" smtClean="0"/>
              <a:t>12/15/2011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C0AE738-08BB-4BC0-8EB4-563FA96F67B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ED984B-B157-43ED-801B-792B301496FA}" type="datetimeFigureOut">
              <a:rPr lang="en-US" smtClean="0"/>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AE738-08BB-4BC0-8EB4-563FA96F67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CED984B-B157-43ED-801B-792B301496FA}" type="datetimeFigureOut">
              <a:rPr lang="en-US" smtClean="0"/>
              <a:t>12/15/2011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C0AE738-08BB-4BC0-8EB4-563FA96F67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CED984B-B157-43ED-801B-792B301496FA}" type="datetimeFigureOut">
              <a:rPr lang="en-US" smtClean="0"/>
              <a:t>12/15/2011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C0AE738-08BB-4BC0-8EB4-563FA96F67B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CED984B-B157-43ED-801B-792B301496FA}" type="datetimeFigureOut">
              <a:rPr lang="en-US" smtClean="0"/>
              <a:t>12/15/2011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C0AE738-08BB-4BC0-8EB4-563FA96F67B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CED984B-B157-43ED-801B-792B301496FA}" type="datetimeFigureOut">
              <a:rPr lang="en-US" smtClean="0"/>
              <a:t>12/15/2011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C0AE738-08BB-4BC0-8EB4-563FA96F67B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sqRJ4UAE2k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8229600" cy="1399032"/>
          </a:xfrm>
        </p:spPr>
        <p:txBody>
          <a:bodyPr>
            <a:noAutofit/>
          </a:bodyPr>
          <a:lstStyle/>
          <a:p>
            <a:r>
              <a:rPr lang="en-US" sz="7200" b="1" dirty="0" smtClean="0"/>
              <a:t>Business Cards and Logos</a:t>
            </a:r>
            <a:endParaRPr lang="en-US" sz="7200" b="1" dirty="0"/>
          </a:p>
        </p:txBody>
      </p:sp>
      <p:sp>
        <p:nvSpPr>
          <p:cNvPr id="3" name="TextBox 2"/>
          <p:cNvSpPr txBox="1"/>
          <p:nvPr/>
        </p:nvSpPr>
        <p:spPr>
          <a:xfrm>
            <a:off x="1143000" y="3657600"/>
            <a:ext cx="7315200" cy="1200329"/>
          </a:xfrm>
          <a:prstGeom prst="rect">
            <a:avLst/>
          </a:prstGeom>
          <a:noFill/>
        </p:spPr>
        <p:txBody>
          <a:bodyPr wrap="square" rtlCol="0">
            <a:spAutoFit/>
          </a:bodyPr>
          <a:lstStyle/>
          <a:p>
            <a:r>
              <a:rPr lang="en-US" b="1" dirty="0" smtClean="0"/>
              <a:t>They are essential to any Graphic Designer and or Company. It is the way you are known and recognized and how people get in contact with you. When someone sees your logo, you want them to instantly think of you</a:t>
            </a:r>
            <a:r>
              <a:rPr lang="en-US" dirty="0" smtClean="0"/>
              <a:t>.</a:t>
            </a:r>
            <a:endParaRPr lang="en-US" dirty="0"/>
          </a:p>
        </p:txBody>
      </p:sp>
    </p:spTree>
    <p:extLst>
      <p:ext uri="{BB962C8B-B14F-4D97-AF65-F5344CB8AC3E}">
        <p14:creationId xmlns:p14="http://schemas.microsoft.com/office/powerpoint/2010/main" val="100254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When creating business cards and logos, it’s important to remember to</a:t>
            </a:r>
            <a:endParaRPr lang="en-US" sz="4000" dirty="0"/>
          </a:p>
        </p:txBody>
      </p:sp>
      <p:sp>
        <p:nvSpPr>
          <p:cNvPr id="3" name="Content Placeholder 2"/>
          <p:cNvSpPr>
            <a:spLocks noGrp="1"/>
          </p:cNvSpPr>
          <p:nvPr>
            <p:ph idx="1"/>
          </p:nvPr>
        </p:nvSpPr>
        <p:spPr>
          <a:xfrm>
            <a:off x="274320" y="1752600"/>
            <a:ext cx="8595360" cy="4483608"/>
          </a:xfrm>
        </p:spPr>
        <p:txBody>
          <a:bodyPr/>
          <a:lstStyle/>
          <a:p>
            <a:r>
              <a:rPr lang="en-US" sz="4800" dirty="0" smtClean="0"/>
              <a:t>K</a:t>
            </a:r>
            <a:r>
              <a:rPr lang="en-US" dirty="0" smtClean="0"/>
              <a:t>eep</a:t>
            </a:r>
          </a:p>
          <a:p>
            <a:r>
              <a:rPr lang="en-US" sz="4400" dirty="0" smtClean="0"/>
              <a:t>I</a:t>
            </a:r>
            <a:r>
              <a:rPr lang="en-US" dirty="0" smtClean="0"/>
              <a:t>t</a:t>
            </a:r>
          </a:p>
          <a:p>
            <a:r>
              <a:rPr lang="en-US" sz="4400" dirty="0" smtClean="0"/>
              <a:t>S</a:t>
            </a:r>
            <a:r>
              <a:rPr lang="en-US" dirty="0" smtClean="0"/>
              <a:t>imple</a:t>
            </a:r>
          </a:p>
          <a:p>
            <a:endParaRPr lang="en-US" dirty="0"/>
          </a:p>
          <a:p>
            <a:r>
              <a:rPr lang="en-US" dirty="0" smtClean="0">
                <a:solidFill>
                  <a:srgbClr val="00B0F0"/>
                </a:solidFill>
                <a:hlinkClick r:id="rId2"/>
              </a:rPr>
              <a:t>Click here to view a video on designing business cards</a:t>
            </a:r>
            <a:endParaRPr lang="en-US" dirty="0" smtClean="0">
              <a:solidFill>
                <a:srgbClr val="00B0F0"/>
              </a:solidFill>
            </a:endParaRPr>
          </a:p>
          <a:p>
            <a:endParaRPr lang="en-US" dirty="0"/>
          </a:p>
        </p:txBody>
      </p:sp>
    </p:spTree>
    <p:extLst>
      <p:ext uri="{BB962C8B-B14F-4D97-AF65-F5344CB8AC3E}">
        <p14:creationId xmlns:p14="http://schemas.microsoft.com/office/powerpoint/2010/main" val="4224784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7" presetClass="emph" presetSubtype="0" fill="remove" grpId="0" nodeType="afterEffect">
                                  <p:stCondLst>
                                    <p:cond delay="0"/>
                                  </p:stCondLst>
                                  <p:childTnLst>
                                    <p:animClr clrSpc="rgb" dir="cw">
                                      <p:cBhvr override="childStyle">
                                        <p:cTn id="11" dur="250" autoRev="1" fill="remove"/>
                                        <p:tgtEl>
                                          <p:spTgt spid="3">
                                            <p:txEl>
                                              <p:pRg st="0" end="0"/>
                                            </p:txEl>
                                          </p:spTgt>
                                        </p:tgtEl>
                                        <p:attrNameLst>
                                          <p:attrName>style.color</p:attrName>
                                        </p:attrNameLst>
                                      </p:cBhvr>
                                      <p:to>
                                        <a:schemeClr val="bg1"/>
                                      </p:to>
                                    </p:animClr>
                                    <p:animClr clrSpc="rgb" dir="cw">
                                      <p:cBhvr>
                                        <p:cTn id="12" dur="250" autoRev="1" fill="remove"/>
                                        <p:tgtEl>
                                          <p:spTgt spid="3">
                                            <p:txEl>
                                              <p:pRg st="0" end="0"/>
                                            </p:txEl>
                                          </p:spTgt>
                                        </p:tgtEl>
                                        <p:attrNameLst>
                                          <p:attrName>fillcolor</p:attrName>
                                        </p:attrNameLst>
                                      </p:cBhvr>
                                      <p:to>
                                        <a:schemeClr val="bg1"/>
                                      </p:to>
                                    </p:animClr>
                                    <p:set>
                                      <p:cBhvr>
                                        <p:cTn id="13" dur="250" autoRev="1" fill="remove"/>
                                        <p:tgtEl>
                                          <p:spTgt spid="3">
                                            <p:txEl>
                                              <p:pRg st="0" end="0"/>
                                            </p:txEl>
                                          </p:spTgt>
                                        </p:tgtEl>
                                        <p:attrNameLst>
                                          <p:attrName>fill.type</p:attrName>
                                        </p:attrNameLst>
                                      </p:cBhvr>
                                      <p:to>
                                        <p:strVal val="solid"/>
                                      </p:to>
                                    </p:set>
                                    <p:set>
                                      <p:cBhvr>
                                        <p:cTn id="14" dur="250" autoRev="1" fill="remove"/>
                                        <p:tgtEl>
                                          <p:spTgt spid="3">
                                            <p:txEl>
                                              <p:pRg st="0" end="0"/>
                                            </p:txEl>
                                          </p:spTgt>
                                        </p:tgtEl>
                                        <p:attrNameLst>
                                          <p:attrName>fill.on</p:attrName>
                                        </p:attrNameLst>
                                      </p:cBhvr>
                                      <p:to>
                                        <p:strVal val="true"/>
                                      </p:to>
                                    </p:set>
                                  </p:childTnLst>
                                </p:cTn>
                              </p:par>
                            </p:childTnLst>
                          </p:cTn>
                        </p:par>
                        <p:par>
                          <p:cTn id="15" fill="hold">
                            <p:stCondLst>
                              <p:cond delay="1000"/>
                            </p:stCondLst>
                            <p:childTnLst>
                              <p:par>
                                <p:cTn id="16" presetID="27" presetClass="emph" presetSubtype="0" fill="remove" grpId="0" nodeType="afterEffect">
                                  <p:stCondLst>
                                    <p:cond delay="0"/>
                                  </p:stCondLst>
                                  <p:childTnLst>
                                    <p:animClr clrSpc="rgb" dir="cw">
                                      <p:cBhvr override="childStyle">
                                        <p:cTn id="17" dur="250" autoRev="1" fill="remove"/>
                                        <p:tgtEl>
                                          <p:spTgt spid="3">
                                            <p:txEl>
                                              <p:pRg st="1" end="1"/>
                                            </p:txEl>
                                          </p:spTgt>
                                        </p:tgtEl>
                                        <p:attrNameLst>
                                          <p:attrName>style.color</p:attrName>
                                        </p:attrNameLst>
                                      </p:cBhvr>
                                      <p:to>
                                        <a:schemeClr val="bg1"/>
                                      </p:to>
                                    </p:animClr>
                                    <p:animClr clrSpc="rgb" dir="cw">
                                      <p:cBhvr>
                                        <p:cTn id="18" dur="250" autoRev="1" fill="remove"/>
                                        <p:tgtEl>
                                          <p:spTgt spid="3">
                                            <p:txEl>
                                              <p:pRg st="1" end="1"/>
                                            </p:txEl>
                                          </p:spTgt>
                                        </p:tgtEl>
                                        <p:attrNameLst>
                                          <p:attrName>fillcolor</p:attrName>
                                        </p:attrNameLst>
                                      </p:cBhvr>
                                      <p:to>
                                        <a:schemeClr val="bg1"/>
                                      </p:to>
                                    </p:animClr>
                                    <p:set>
                                      <p:cBhvr>
                                        <p:cTn id="19" dur="250" autoRev="1" fill="remove"/>
                                        <p:tgtEl>
                                          <p:spTgt spid="3">
                                            <p:txEl>
                                              <p:pRg st="1" end="1"/>
                                            </p:txEl>
                                          </p:spTgt>
                                        </p:tgtEl>
                                        <p:attrNameLst>
                                          <p:attrName>fill.type</p:attrName>
                                        </p:attrNameLst>
                                      </p:cBhvr>
                                      <p:to>
                                        <p:strVal val="solid"/>
                                      </p:to>
                                    </p:set>
                                    <p:set>
                                      <p:cBhvr>
                                        <p:cTn id="20" dur="250" autoRev="1" fill="remove"/>
                                        <p:tgtEl>
                                          <p:spTgt spid="3">
                                            <p:txEl>
                                              <p:pRg st="1" end="1"/>
                                            </p:txEl>
                                          </p:spTgt>
                                        </p:tgtEl>
                                        <p:attrNameLst>
                                          <p:attrName>fill.on</p:attrName>
                                        </p:attrNameLst>
                                      </p:cBhvr>
                                      <p:to>
                                        <p:strVal val="true"/>
                                      </p:to>
                                    </p:set>
                                  </p:childTnLst>
                                </p:cTn>
                              </p:par>
                            </p:childTnLst>
                          </p:cTn>
                        </p:par>
                        <p:par>
                          <p:cTn id="21" fill="hold">
                            <p:stCondLst>
                              <p:cond delay="1500"/>
                            </p:stCondLst>
                            <p:childTnLst>
                              <p:par>
                                <p:cTn id="22" presetID="27" presetClass="emph" presetSubtype="0" fill="remove" grpId="0" nodeType="afterEffect">
                                  <p:stCondLst>
                                    <p:cond delay="0"/>
                                  </p:stCondLst>
                                  <p:childTnLst>
                                    <p:animClr clrSpc="rgb" dir="cw">
                                      <p:cBhvr override="childStyle">
                                        <p:cTn id="23" dur="250" autoRev="1" fill="remove"/>
                                        <p:tgtEl>
                                          <p:spTgt spid="3">
                                            <p:txEl>
                                              <p:pRg st="2" end="2"/>
                                            </p:txEl>
                                          </p:spTgt>
                                        </p:tgtEl>
                                        <p:attrNameLst>
                                          <p:attrName>style.color</p:attrName>
                                        </p:attrNameLst>
                                      </p:cBhvr>
                                      <p:to>
                                        <a:schemeClr val="bg1"/>
                                      </p:to>
                                    </p:animClr>
                                    <p:animClr clrSpc="rgb" dir="cw">
                                      <p:cBhvr>
                                        <p:cTn id="24" dur="250" autoRev="1" fill="remove"/>
                                        <p:tgtEl>
                                          <p:spTgt spid="3">
                                            <p:txEl>
                                              <p:pRg st="2" end="2"/>
                                            </p:txEl>
                                          </p:spTgt>
                                        </p:tgtEl>
                                        <p:attrNameLst>
                                          <p:attrName>fillcolor</p:attrName>
                                        </p:attrNameLst>
                                      </p:cBhvr>
                                      <p:to>
                                        <a:schemeClr val="bg1"/>
                                      </p:to>
                                    </p:animClr>
                                    <p:set>
                                      <p:cBhvr>
                                        <p:cTn id="25" dur="250" autoRev="1" fill="remove"/>
                                        <p:tgtEl>
                                          <p:spTgt spid="3">
                                            <p:txEl>
                                              <p:pRg st="2" end="2"/>
                                            </p:txEl>
                                          </p:spTgt>
                                        </p:tgtEl>
                                        <p:attrNameLst>
                                          <p:attrName>fill.type</p:attrName>
                                        </p:attrNameLst>
                                      </p:cBhvr>
                                      <p:to>
                                        <p:strVal val="solid"/>
                                      </p:to>
                                    </p:set>
                                    <p:set>
                                      <p:cBhvr>
                                        <p:cTn id="26" dur="250" autoRev="1" fill="remove"/>
                                        <p:tgtEl>
                                          <p:spTgt spid="3">
                                            <p:txEl>
                                              <p:pRg st="2" end="2"/>
                                            </p:txEl>
                                          </p:spTgt>
                                        </p:tgtEl>
                                        <p:attrNameLst>
                                          <p:attrName>fill.on</p:attrName>
                                        </p:attrNameLst>
                                      </p:cBhvr>
                                      <p:to>
                                        <p:strVal val="true"/>
                                      </p:to>
                                    </p:set>
                                  </p:childTnLst>
                                </p:cTn>
                              </p:par>
                            </p:childTnLst>
                          </p:cTn>
                        </p:par>
                        <p:par>
                          <p:cTn id="27" fill="hold">
                            <p:stCondLst>
                              <p:cond delay="2000"/>
                            </p:stCondLst>
                            <p:childTnLst>
                              <p:par>
                                <p:cTn id="28" presetID="27" presetClass="emph" presetSubtype="0" fill="remove" grpId="0" nodeType="afterEffect">
                                  <p:stCondLst>
                                    <p:cond delay="0"/>
                                  </p:stCondLst>
                                  <p:childTnLst>
                                    <p:animClr clrSpc="rgb" dir="cw">
                                      <p:cBhvr override="childStyle">
                                        <p:cTn id="29" dur="250" autoRev="1" fill="remove"/>
                                        <p:tgtEl>
                                          <p:spTgt spid="3">
                                            <p:txEl>
                                              <p:pRg st="4" end="4"/>
                                            </p:txEl>
                                          </p:spTgt>
                                        </p:tgtEl>
                                        <p:attrNameLst>
                                          <p:attrName>style.color</p:attrName>
                                        </p:attrNameLst>
                                      </p:cBhvr>
                                      <p:to>
                                        <a:schemeClr val="bg1"/>
                                      </p:to>
                                    </p:animClr>
                                    <p:animClr clrSpc="rgb" dir="cw">
                                      <p:cBhvr>
                                        <p:cTn id="30" dur="250" autoRev="1" fill="remove"/>
                                        <p:tgtEl>
                                          <p:spTgt spid="3">
                                            <p:txEl>
                                              <p:pRg st="4" end="4"/>
                                            </p:txEl>
                                          </p:spTgt>
                                        </p:tgtEl>
                                        <p:attrNameLst>
                                          <p:attrName>fillcolor</p:attrName>
                                        </p:attrNameLst>
                                      </p:cBhvr>
                                      <p:to>
                                        <a:schemeClr val="bg1"/>
                                      </p:to>
                                    </p:animClr>
                                    <p:set>
                                      <p:cBhvr>
                                        <p:cTn id="31" dur="250" autoRev="1" fill="remove"/>
                                        <p:tgtEl>
                                          <p:spTgt spid="3">
                                            <p:txEl>
                                              <p:pRg st="4" end="4"/>
                                            </p:txEl>
                                          </p:spTgt>
                                        </p:tgtEl>
                                        <p:attrNameLst>
                                          <p:attrName>fill.type</p:attrName>
                                        </p:attrNameLst>
                                      </p:cBhvr>
                                      <p:to>
                                        <p:strVal val="solid"/>
                                      </p:to>
                                    </p:set>
                                    <p:set>
                                      <p:cBhvr>
                                        <p:cTn id="32"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 </a:t>
            </a:r>
            <a:r>
              <a:rPr lang="en-US" dirty="0"/>
              <a:t>E</a:t>
            </a:r>
            <a:r>
              <a:rPr lang="en-US" dirty="0" smtClean="0"/>
              <a:t>xamples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2438400"/>
            <a:ext cx="4104401" cy="2819400"/>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1737525"/>
            <a:ext cx="3654552" cy="4872736"/>
          </a:xfrm>
          <a:prstGeom prst="rect">
            <a:avLst/>
          </a:prstGeom>
        </p:spPr>
      </p:pic>
    </p:spTree>
    <p:extLst>
      <p:ext uri="{BB962C8B-B14F-4D97-AF65-F5344CB8AC3E}">
        <p14:creationId xmlns:p14="http://schemas.microsoft.com/office/powerpoint/2010/main" val="808334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6"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par>
                          <p:cTn id="26" fill="hold">
                            <p:stCondLst>
                              <p:cond delay="2000"/>
                            </p:stCondLst>
                            <p:childTnLst>
                              <p:par>
                                <p:cTn id="27" presetID="31" presetClass="entr" presetSubtype="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 calcmode="lin" valueType="num">
                                      <p:cBhvr>
                                        <p:cTn id="31" dur="1000" fill="hold"/>
                                        <p:tgtEl>
                                          <p:spTgt spid="7"/>
                                        </p:tgtEl>
                                        <p:attrNameLst>
                                          <p:attrName>style.rotation</p:attrName>
                                        </p:attrNameLst>
                                      </p:cBhvr>
                                      <p:tavLst>
                                        <p:tav tm="0">
                                          <p:val>
                                            <p:fltVal val="90"/>
                                          </p:val>
                                        </p:tav>
                                        <p:tav tm="100000">
                                          <p:val>
                                            <p:fltVal val="0"/>
                                          </p:val>
                                        </p:tav>
                                      </p:tavLst>
                                    </p:anim>
                                    <p:animEffect transition="in" filter="fade">
                                      <p:cBhvr>
                                        <p:cTn id="3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Card Examples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 y="1447800"/>
            <a:ext cx="4267200" cy="249133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4119090"/>
            <a:ext cx="4720260" cy="2721850"/>
          </a:xfrm>
          <a:prstGeom prst="rect">
            <a:avLst/>
          </a:prstGeom>
        </p:spPr>
      </p:pic>
    </p:spTree>
    <p:extLst>
      <p:ext uri="{BB962C8B-B14F-4D97-AF65-F5344CB8AC3E}">
        <p14:creationId xmlns:p14="http://schemas.microsoft.com/office/powerpoint/2010/main" val="393959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45"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par>
                          <p:cTn id="17" fill="hold">
                            <p:stCondLst>
                              <p:cond delay="3000"/>
                            </p:stCondLst>
                            <p:childTnLst>
                              <p:par>
                                <p:cTn id="18" presetID="21" presetClass="entr" presetSubtype="1"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heel(1)">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TotalTime>
  <Words>78</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Verve</vt:lpstr>
      <vt:lpstr>Business Cards and Logos</vt:lpstr>
      <vt:lpstr>When creating business cards and logos, it’s important to remember to</vt:lpstr>
      <vt:lpstr>Logo Examples</vt:lpstr>
      <vt:lpstr>Business Card 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cards  and Logos</dc:title>
  <dc:creator>Joanna Villaman</dc:creator>
  <cp:lastModifiedBy>Joanna Villaman</cp:lastModifiedBy>
  <cp:revision>6</cp:revision>
  <dcterms:created xsi:type="dcterms:W3CDTF">2011-12-15T07:36:24Z</dcterms:created>
  <dcterms:modified xsi:type="dcterms:W3CDTF">2011-12-15T08:09:11Z</dcterms:modified>
</cp:coreProperties>
</file>