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Source Sans Pro" panose="020B0604020202020204" charset="0"/>
      <p:regular r:id="rId23"/>
      <p:bold r:id="rId24"/>
      <p:italic r:id="rId25"/>
      <p:boldItalic r:id="rId26"/>
    </p:embeddedFont>
    <p:embeddedFont>
      <p:font typeface="Raleway" panose="020B060402020202020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62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22150134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37729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233248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091321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949140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610773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563412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60911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3772646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384172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580804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125874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15058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14703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03718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283800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03336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007046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44248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650727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8964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80700" y="2651100"/>
            <a:ext cx="8982599"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485875" y="264475"/>
            <a:ext cx="8183700" cy="1473600"/>
          </a:xfrm>
          <a:prstGeom prst="rect">
            <a:avLst/>
          </a:prstGeom>
        </p:spPr>
        <p:txBody>
          <a:bodyPr lIns="91425" tIns="91425" rIns="91425" bIns="91425" anchor="b"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2" name="Shape 12"/>
          <p:cNvSpPr txBox="1">
            <a:spLocks noGrp="1"/>
          </p:cNvSpPr>
          <p:nvPr>
            <p:ph type="subTitle" idx="1"/>
          </p:nvPr>
        </p:nvSpPr>
        <p:spPr>
          <a:xfrm>
            <a:off x="485875" y="1738075"/>
            <a:ext cx="8183700" cy="861000"/>
          </a:xfrm>
          <a:prstGeom prst="rect">
            <a:avLst/>
          </a:prstGeom>
        </p:spPr>
        <p:txBody>
          <a:bodyPr lIns="91425" tIns="91425" rIns="91425" bIns="91425" anchor="t" anchorCtr="0"/>
          <a:lstStyle>
            <a:lvl1pPr lvl="0">
              <a:lnSpc>
                <a:spcPct val="100000"/>
              </a:lnSpc>
              <a:spcBef>
                <a:spcPts val="0"/>
              </a:spcBef>
              <a:spcAft>
                <a:spcPts val="0"/>
              </a:spcAft>
              <a:buSzPct val="100000"/>
              <a:buNone/>
              <a:defRPr sz="2400"/>
            </a:lvl1pPr>
            <a:lvl2pPr lvl="1">
              <a:lnSpc>
                <a:spcPct val="100000"/>
              </a:lnSpc>
              <a:spcBef>
                <a:spcPts val="0"/>
              </a:spcBef>
              <a:spcAft>
                <a:spcPts val="0"/>
              </a:spcAft>
              <a:buSzPct val="100000"/>
              <a:buNone/>
              <a:defRPr sz="2400"/>
            </a:lvl2pPr>
            <a:lvl3pPr lvl="2">
              <a:lnSpc>
                <a:spcPct val="100000"/>
              </a:lnSpc>
              <a:spcBef>
                <a:spcPts val="0"/>
              </a:spcBef>
              <a:spcAft>
                <a:spcPts val="0"/>
              </a:spcAft>
              <a:buSzPct val="100000"/>
              <a:buNone/>
              <a:defRPr sz="2400"/>
            </a:lvl3pPr>
            <a:lvl4pPr lvl="3">
              <a:lnSpc>
                <a:spcPct val="100000"/>
              </a:lnSpc>
              <a:spcBef>
                <a:spcPts val="0"/>
              </a:spcBef>
              <a:spcAft>
                <a:spcPts val="0"/>
              </a:spcAft>
              <a:buSzPct val="100000"/>
              <a:buNone/>
              <a:defRPr sz="2400"/>
            </a:lvl4pPr>
            <a:lvl5pPr lvl="4">
              <a:lnSpc>
                <a:spcPct val="100000"/>
              </a:lnSpc>
              <a:spcBef>
                <a:spcPts val="0"/>
              </a:spcBef>
              <a:spcAft>
                <a:spcPts val="0"/>
              </a:spcAft>
              <a:buSzPct val="100000"/>
              <a:buNone/>
              <a:defRPr sz="2400"/>
            </a:lvl5pPr>
            <a:lvl6pPr lvl="5">
              <a:lnSpc>
                <a:spcPct val="100000"/>
              </a:lnSpc>
              <a:spcBef>
                <a:spcPts val="0"/>
              </a:spcBef>
              <a:spcAft>
                <a:spcPts val="0"/>
              </a:spcAft>
              <a:buSzPct val="100000"/>
              <a:buNone/>
              <a:defRPr sz="2400"/>
            </a:lvl6pPr>
            <a:lvl7pPr lvl="6">
              <a:lnSpc>
                <a:spcPct val="100000"/>
              </a:lnSpc>
              <a:spcBef>
                <a:spcPts val="0"/>
              </a:spcBef>
              <a:spcAft>
                <a:spcPts val="0"/>
              </a:spcAft>
              <a:buSzPct val="100000"/>
              <a:buNone/>
              <a:defRPr sz="2400"/>
            </a:lvl7pPr>
            <a:lvl8pPr lvl="7">
              <a:lnSpc>
                <a:spcPct val="100000"/>
              </a:lnSpc>
              <a:spcBef>
                <a:spcPts val="0"/>
              </a:spcBef>
              <a:spcAft>
                <a:spcPts val="0"/>
              </a:spcAft>
              <a:buSzPct val="100000"/>
              <a:buNone/>
              <a:defRPr sz="2400"/>
            </a:lvl8pPr>
            <a:lvl9pPr lvl="8">
              <a:lnSpc>
                <a:spcPct val="100000"/>
              </a:lnSpc>
              <a:spcBef>
                <a:spcPts val="0"/>
              </a:spcBef>
              <a:spcAft>
                <a:spcPts val="0"/>
              </a:spcAft>
              <a:buSzPct val="100000"/>
              <a:buNone/>
              <a:defRPr sz="2400"/>
            </a:lvl9pPr>
          </a:lstStyle>
          <a:p>
            <a:endParaRPr/>
          </a:p>
        </p:txBody>
      </p:sp>
      <p:sp>
        <p:nvSpPr>
          <p:cNvPr id="13" name="Shape 1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7"/>
        <p:cNvGrpSpPr/>
        <p:nvPr/>
      </p:nvGrpSpPr>
      <p:grpSpPr>
        <a:xfrm>
          <a:off x="0" y="0"/>
          <a:ext cx="0" cy="0"/>
          <a:chOff x="0" y="0"/>
          <a:chExt cx="0" cy="0"/>
        </a:xfrm>
      </p:grpSpPr>
      <p:sp>
        <p:nvSpPr>
          <p:cNvPr id="48" name="Shape 48"/>
          <p:cNvSpPr/>
          <p:nvPr/>
        </p:nvSpPr>
        <p:spPr>
          <a:xfrm>
            <a:off x="80700" y="2651100"/>
            <a:ext cx="8982599"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49" name="Shape 49"/>
          <p:cNvSpPr txBox="1">
            <a:spLocks noGrp="1"/>
          </p:cNvSpPr>
          <p:nvPr>
            <p:ph type="title"/>
          </p:nvPr>
        </p:nvSpPr>
        <p:spPr>
          <a:xfrm>
            <a:off x="311700" y="743000"/>
            <a:ext cx="8520599" cy="2006399"/>
          </a:xfrm>
          <a:prstGeom prst="rect">
            <a:avLst/>
          </a:prstGeom>
        </p:spPr>
        <p:txBody>
          <a:bodyPr lIns="91425" tIns="91425" rIns="91425" bIns="91425" anchor="b" anchorCtr="0"/>
          <a:lstStyle>
            <a:lvl1pPr lvl="0" algn="ctr">
              <a:spcBef>
                <a:spcPts val="0"/>
              </a:spcBef>
              <a:buSzPct val="100000"/>
              <a:buFont typeface="Source Sans Pro"/>
              <a:defRPr sz="12000">
                <a:latin typeface="Source Sans Pro"/>
                <a:ea typeface="Source Sans Pro"/>
                <a:cs typeface="Source Sans Pro"/>
                <a:sym typeface="Source Sans Pro"/>
              </a:defRPr>
            </a:lvl1pPr>
            <a:lvl2pPr lvl="1" algn="ctr">
              <a:spcBef>
                <a:spcPts val="0"/>
              </a:spcBef>
              <a:buSzPct val="100000"/>
              <a:buFont typeface="Source Sans Pro"/>
              <a:defRPr sz="12000">
                <a:latin typeface="Source Sans Pro"/>
                <a:ea typeface="Source Sans Pro"/>
                <a:cs typeface="Source Sans Pro"/>
                <a:sym typeface="Source Sans Pro"/>
              </a:defRPr>
            </a:lvl2pPr>
            <a:lvl3pPr lvl="2" algn="ctr">
              <a:spcBef>
                <a:spcPts val="0"/>
              </a:spcBef>
              <a:buSzPct val="100000"/>
              <a:buFont typeface="Source Sans Pro"/>
              <a:defRPr sz="12000">
                <a:latin typeface="Source Sans Pro"/>
                <a:ea typeface="Source Sans Pro"/>
                <a:cs typeface="Source Sans Pro"/>
                <a:sym typeface="Source Sans Pro"/>
              </a:defRPr>
            </a:lvl3pPr>
            <a:lvl4pPr lvl="3" algn="ctr">
              <a:spcBef>
                <a:spcPts val="0"/>
              </a:spcBef>
              <a:buSzPct val="100000"/>
              <a:buFont typeface="Source Sans Pro"/>
              <a:defRPr sz="12000">
                <a:latin typeface="Source Sans Pro"/>
                <a:ea typeface="Source Sans Pro"/>
                <a:cs typeface="Source Sans Pro"/>
                <a:sym typeface="Source Sans Pro"/>
              </a:defRPr>
            </a:lvl4pPr>
            <a:lvl5pPr lvl="4" algn="ctr">
              <a:spcBef>
                <a:spcPts val="0"/>
              </a:spcBef>
              <a:buSzPct val="100000"/>
              <a:buFont typeface="Source Sans Pro"/>
              <a:defRPr sz="12000">
                <a:latin typeface="Source Sans Pro"/>
                <a:ea typeface="Source Sans Pro"/>
                <a:cs typeface="Source Sans Pro"/>
                <a:sym typeface="Source Sans Pro"/>
              </a:defRPr>
            </a:lvl5pPr>
            <a:lvl6pPr lvl="5" algn="ctr">
              <a:spcBef>
                <a:spcPts val="0"/>
              </a:spcBef>
              <a:buSzPct val="100000"/>
              <a:buFont typeface="Source Sans Pro"/>
              <a:defRPr sz="12000">
                <a:latin typeface="Source Sans Pro"/>
                <a:ea typeface="Source Sans Pro"/>
                <a:cs typeface="Source Sans Pro"/>
                <a:sym typeface="Source Sans Pro"/>
              </a:defRPr>
            </a:lvl6pPr>
            <a:lvl7pPr lvl="6" algn="ctr">
              <a:spcBef>
                <a:spcPts val="0"/>
              </a:spcBef>
              <a:buSzPct val="100000"/>
              <a:buFont typeface="Source Sans Pro"/>
              <a:defRPr sz="12000">
                <a:latin typeface="Source Sans Pro"/>
                <a:ea typeface="Source Sans Pro"/>
                <a:cs typeface="Source Sans Pro"/>
                <a:sym typeface="Source Sans Pro"/>
              </a:defRPr>
            </a:lvl7pPr>
            <a:lvl8pPr lvl="7" algn="ctr">
              <a:spcBef>
                <a:spcPts val="0"/>
              </a:spcBef>
              <a:buSzPct val="100000"/>
              <a:buFont typeface="Source Sans Pro"/>
              <a:defRPr sz="12000">
                <a:latin typeface="Source Sans Pro"/>
                <a:ea typeface="Source Sans Pro"/>
                <a:cs typeface="Source Sans Pro"/>
                <a:sym typeface="Source Sans Pro"/>
              </a:defRPr>
            </a:lvl8pPr>
            <a:lvl9pPr lvl="8" algn="ctr">
              <a:spcBef>
                <a:spcPts val="0"/>
              </a:spcBef>
              <a:buSzPct val="100000"/>
              <a:buFont typeface="Source Sans Pro"/>
              <a:defRPr sz="12000">
                <a:latin typeface="Source Sans Pro"/>
                <a:ea typeface="Source Sans Pro"/>
                <a:cs typeface="Source Sans Pro"/>
                <a:sym typeface="Source Sans Pro"/>
              </a:defRPr>
            </a:lvl9pPr>
          </a:lstStyle>
          <a:p>
            <a:endParaRPr/>
          </a:p>
        </p:txBody>
      </p:sp>
      <p:sp>
        <p:nvSpPr>
          <p:cNvPr id="50" name="Shape 50"/>
          <p:cNvSpPr txBox="1">
            <a:spLocks noGrp="1"/>
          </p:cNvSpPr>
          <p:nvPr>
            <p:ph type="body" idx="1"/>
          </p:nvPr>
        </p:nvSpPr>
        <p:spPr>
          <a:xfrm>
            <a:off x="311700" y="2845181"/>
            <a:ext cx="8520599" cy="13008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
        <p:cNvGrpSpPr/>
        <p:nvPr/>
      </p:nvGrpSpPr>
      <p:grpSpPr>
        <a:xfrm>
          <a:off x="0" y="0"/>
          <a:ext cx="0" cy="0"/>
          <a:chOff x="0" y="0"/>
          <a:chExt cx="0" cy="0"/>
        </a:xfrm>
      </p:grpSpPr>
      <p:sp>
        <p:nvSpPr>
          <p:cNvPr id="15" name="Shape 15"/>
          <p:cNvSpPr/>
          <p:nvPr/>
        </p:nvSpPr>
        <p:spPr>
          <a:xfrm>
            <a:off x="80700" y="2651100"/>
            <a:ext cx="8982599"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6" name="Shape 16"/>
          <p:cNvSpPr txBox="1">
            <a:spLocks noGrp="1"/>
          </p:cNvSpPr>
          <p:nvPr>
            <p:ph type="title"/>
          </p:nvPr>
        </p:nvSpPr>
        <p:spPr>
          <a:xfrm>
            <a:off x="485875" y="1714500"/>
            <a:ext cx="8183700" cy="785700"/>
          </a:xfrm>
          <a:prstGeom prst="rect">
            <a:avLst/>
          </a:prstGeom>
        </p:spPr>
        <p:txBody>
          <a:bodyPr lIns="91425" tIns="91425" rIns="91425" bIns="91425" anchor="b"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
        <p:nvSpPr>
          <p:cNvPr id="17" name="Shape 1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445025"/>
            <a:ext cx="8520599"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445025"/>
            <a:ext cx="8520599"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445025"/>
            <a:ext cx="8520599"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2" name="Shape 32"/>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2"/>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6" name="Shape 36"/>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7"/>
        <p:cNvGrpSpPr/>
        <p:nvPr/>
      </p:nvGrpSpPr>
      <p:grpSpPr>
        <a:xfrm>
          <a:off x="0" y="0"/>
          <a:ext cx="0" cy="0"/>
          <a:chOff x="0" y="0"/>
          <a:chExt cx="0" cy="0"/>
        </a:xfrm>
      </p:grpSpPr>
      <p:sp>
        <p:nvSpPr>
          <p:cNvPr id="38" name="Shape 38"/>
          <p:cNvSpPr/>
          <p:nvPr/>
        </p:nvSpPr>
        <p:spPr>
          <a:xfrm>
            <a:off x="4636800" y="80700"/>
            <a:ext cx="4426499" cy="4982099"/>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cxnSp>
        <p:nvCxnSpPr>
          <p:cNvPr id="39" name="Shape 39"/>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0" name="Shape 40"/>
          <p:cNvSpPr txBox="1">
            <a:spLocks noGrp="1"/>
          </p:cNvSpPr>
          <p:nvPr>
            <p:ph type="title"/>
          </p:nvPr>
        </p:nvSpPr>
        <p:spPr>
          <a:xfrm>
            <a:off x="265500" y="1181700"/>
            <a:ext cx="4045199" cy="15336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1" name="Shape 41"/>
          <p:cNvSpPr txBox="1">
            <a:spLocks noGrp="1"/>
          </p:cNvSpPr>
          <p:nvPr>
            <p:ph type="subTitle" idx="1"/>
          </p:nvPr>
        </p:nvSpPr>
        <p:spPr>
          <a:xfrm>
            <a:off x="265500" y="2769000"/>
            <a:ext cx="4045199"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2" name="Shape 42"/>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3" name="Shape 4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None/>
              <a:defRPr sz="2100"/>
            </a:lvl1pPr>
          </a:lstStyle>
          <a:p>
            <a:endParaRPr/>
          </a:p>
        </p:txBody>
      </p:sp>
      <p:sp>
        <p:nvSpPr>
          <p:cNvPr id="46" name="Shape 46"/>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623400"/>
          </a:xfrm>
          <a:prstGeom prst="rect">
            <a:avLst/>
          </a:prstGeom>
          <a:noFill/>
          <a:ln>
            <a:noFill/>
          </a:ln>
        </p:spPr>
        <p:txBody>
          <a:bodyPr lIns="91425" tIns="91425" rIns="91425" bIns="91425" anchor="t" anchorCtr="0"/>
          <a:lstStyle>
            <a:lvl1pPr lvl="0">
              <a:spcBef>
                <a:spcPts val="0"/>
              </a:spcBef>
              <a:buClr>
                <a:schemeClr val="dk2"/>
              </a:buClr>
              <a:buSzPct val="100000"/>
              <a:buFont typeface="Raleway"/>
              <a:buNone/>
              <a:defRPr sz="3000" b="1">
                <a:solidFill>
                  <a:schemeClr val="dk2"/>
                </a:solidFill>
                <a:latin typeface="Raleway"/>
                <a:ea typeface="Raleway"/>
                <a:cs typeface="Raleway"/>
                <a:sym typeface="Raleway"/>
              </a:defRPr>
            </a:lvl1pPr>
            <a:lvl2pPr lvl="1">
              <a:spcBef>
                <a:spcPts val="0"/>
              </a:spcBef>
              <a:buClr>
                <a:schemeClr val="dk2"/>
              </a:buClr>
              <a:buSzPct val="100000"/>
              <a:buFont typeface="Raleway"/>
              <a:buNone/>
              <a:defRPr sz="3000" b="1">
                <a:solidFill>
                  <a:schemeClr val="dk2"/>
                </a:solidFill>
                <a:latin typeface="Raleway"/>
                <a:ea typeface="Raleway"/>
                <a:cs typeface="Raleway"/>
                <a:sym typeface="Raleway"/>
              </a:defRPr>
            </a:lvl2pPr>
            <a:lvl3pPr lvl="2">
              <a:spcBef>
                <a:spcPts val="0"/>
              </a:spcBef>
              <a:buClr>
                <a:schemeClr val="dk2"/>
              </a:buClr>
              <a:buSzPct val="100000"/>
              <a:buFont typeface="Raleway"/>
              <a:buNone/>
              <a:defRPr sz="3000" b="1">
                <a:solidFill>
                  <a:schemeClr val="dk2"/>
                </a:solidFill>
                <a:latin typeface="Raleway"/>
                <a:ea typeface="Raleway"/>
                <a:cs typeface="Raleway"/>
                <a:sym typeface="Raleway"/>
              </a:defRPr>
            </a:lvl3pPr>
            <a:lvl4pPr lvl="3">
              <a:spcBef>
                <a:spcPts val="0"/>
              </a:spcBef>
              <a:buClr>
                <a:schemeClr val="dk2"/>
              </a:buClr>
              <a:buSzPct val="100000"/>
              <a:buFont typeface="Raleway"/>
              <a:buNone/>
              <a:defRPr sz="3000" b="1">
                <a:solidFill>
                  <a:schemeClr val="dk2"/>
                </a:solidFill>
                <a:latin typeface="Raleway"/>
                <a:ea typeface="Raleway"/>
                <a:cs typeface="Raleway"/>
                <a:sym typeface="Raleway"/>
              </a:defRPr>
            </a:lvl4pPr>
            <a:lvl5pPr lvl="4">
              <a:spcBef>
                <a:spcPts val="0"/>
              </a:spcBef>
              <a:buClr>
                <a:schemeClr val="dk2"/>
              </a:buClr>
              <a:buSzPct val="100000"/>
              <a:buFont typeface="Raleway"/>
              <a:buNone/>
              <a:defRPr sz="3000" b="1">
                <a:solidFill>
                  <a:schemeClr val="dk2"/>
                </a:solidFill>
                <a:latin typeface="Raleway"/>
                <a:ea typeface="Raleway"/>
                <a:cs typeface="Raleway"/>
                <a:sym typeface="Raleway"/>
              </a:defRPr>
            </a:lvl5pPr>
            <a:lvl6pPr lvl="5">
              <a:spcBef>
                <a:spcPts val="0"/>
              </a:spcBef>
              <a:buClr>
                <a:schemeClr val="dk2"/>
              </a:buClr>
              <a:buSzPct val="100000"/>
              <a:buFont typeface="Raleway"/>
              <a:buNone/>
              <a:defRPr sz="3000" b="1">
                <a:solidFill>
                  <a:schemeClr val="dk2"/>
                </a:solidFill>
                <a:latin typeface="Raleway"/>
                <a:ea typeface="Raleway"/>
                <a:cs typeface="Raleway"/>
                <a:sym typeface="Raleway"/>
              </a:defRPr>
            </a:lvl6pPr>
            <a:lvl7pPr lvl="6">
              <a:spcBef>
                <a:spcPts val="0"/>
              </a:spcBef>
              <a:buClr>
                <a:schemeClr val="dk2"/>
              </a:buClr>
              <a:buSzPct val="100000"/>
              <a:buFont typeface="Raleway"/>
              <a:buNone/>
              <a:defRPr sz="3000" b="1">
                <a:solidFill>
                  <a:schemeClr val="dk2"/>
                </a:solidFill>
                <a:latin typeface="Raleway"/>
                <a:ea typeface="Raleway"/>
                <a:cs typeface="Raleway"/>
                <a:sym typeface="Raleway"/>
              </a:defRPr>
            </a:lvl7pPr>
            <a:lvl8pPr lvl="7">
              <a:spcBef>
                <a:spcPts val="0"/>
              </a:spcBef>
              <a:buClr>
                <a:schemeClr val="dk2"/>
              </a:buClr>
              <a:buSzPct val="100000"/>
              <a:buFont typeface="Raleway"/>
              <a:buNone/>
              <a:defRPr sz="3000" b="1">
                <a:solidFill>
                  <a:schemeClr val="dk2"/>
                </a:solidFill>
                <a:latin typeface="Raleway"/>
                <a:ea typeface="Raleway"/>
                <a:cs typeface="Raleway"/>
                <a:sym typeface="Raleway"/>
              </a:defRPr>
            </a:lvl8pPr>
            <a:lvl9pPr lvl="8">
              <a:spcBef>
                <a:spcPts val="0"/>
              </a:spcBef>
              <a:buClr>
                <a:schemeClr val="dk2"/>
              </a:buClr>
              <a:buSzPct val="100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Source Sans Pro"/>
              <a:defRPr sz="1800">
                <a:solidFill>
                  <a:schemeClr val="lt2"/>
                </a:solidFill>
                <a:latin typeface="Source Sans Pro"/>
                <a:ea typeface="Source Sans Pro"/>
                <a:cs typeface="Source Sans Pro"/>
                <a:sym typeface="Source Sans Pro"/>
              </a:defRPr>
            </a:lvl1pPr>
            <a:lvl2pPr lvl="1">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2pPr>
            <a:lvl3pPr lvl="2">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3pPr>
            <a:lvl4pPr lvl="3">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4pPr>
            <a:lvl5pPr lvl="4">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5pPr>
            <a:lvl6pPr lvl="5">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6pPr>
            <a:lvl7pPr lvl="6">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7pPr>
            <a:lvl8pPr lvl="7">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8pPr>
            <a:lvl9pPr lvl="8">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9pPr>
          </a:lstStyle>
          <a:p>
            <a:endParaRPr/>
          </a:p>
        </p:txBody>
      </p:sp>
      <p:sp>
        <p:nvSpPr>
          <p:cNvPr id="8" name="Shape 8"/>
          <p:cNvSpPr txBox="1">
            <a:spLocks noGrp="1"/>
          </p:cNvSpPr>
          <p:nvPr>
            <p:ph type="sldNum" idx="12"/>
          </p:nvPr>
        </p:nvSpPr>
        <p:spPr>
          <a:xfrm>
            <a:off x="8497999" y="4688758"/>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latin typeface="Source Sans Pro"/>
                <a:ea typeface="Source Sans Pro"/>
                <a:cs typeface="Source Sans Pro"/>
                <a:sym typeface="Source Sans Pro"/>
              </a:rPr>
              <a:t>‹#›</a:t>
            </a:fld>
            <a:endParaRPr lang="en" sz="1000">
              <a:solidFill>
                <a:schemeClr val="lt2"/>
              </a:solidFill>
              <a:latin typeface="Source Sans Pro"/>
              <a:ea typeface="Source Sans Pro"/>
              <a:cs typeface="Source Sans Pro"/>
              <a:sym typeface="Source Sans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485875" y="264475"/>
            <a:ext cx="8183700" cy="1473600"/>
          </a:xfrm>
          <a:prstGeom prst="rect">
            <a:avLst/>
          </a:prstGeom>
        </p:spPr>
        <p:txBody>
          <a:bodyPr lIns="91425" tIns="91425" rIns="91425" bIns="91425" anchor="b" anchorCtr="0">
            <a:noAutofit/>
          </a:bodyPr>
          <a:lstStyle/>
          <a:p>
            <a:pPr lvl="0">
              <a:spcBef>
                <a:spcPts val="0"/>
              </a:spcBef>
              <a:buNone/>
            </a:pPr>
            <a:r>
              <a:rPr lang="en"/>
              <a:t>Version Control overview</a:t>
            </a:r>
          </a:p>
        </p:txBody>
      </p:sp>
      <p:sp>
        <p:nvSpPr>
          <p:cNvPr id="59" name="Shape 59"/>
          <p:cNvSpPr txBox="1">
            <a:spLocks noGrp="1"/>
          </p:cNvSpPr>
          <p:nvPr>
            <p:ph type="subTitle" idx="1"/>
          </p:nvPr>
        </p:nvSpPr>
        <p:spPr>
          <a:xfrm>
            <a:off x="485875" y="1738075"/>
            <a:ext cx="8183700" cy="861000"/>
          </a:xfrm>
          <a:prstGeom prst="rect">
            <a:avLst/>
          </a:prstGeom>
        </p:spPr>
        <p:txBody>
          <a:bodyPr lIns="91425" tIns="91425" rIns="91425" bIns="91425" anchor="t" anchorCtr="0">
            <a:noAutofit/>
          </a:bodyPr>
          <a:lstStyle/>
          <a:p>
            <a:pPr lvl="0">
              <a:spcBef>
                <a:spcPts val="0"/>
              </a:spcBef>
              <a:buNone/>
            </a:pPr>
            <a:r>
              <a:rPr lang="en"/>
              <a:t>Let’s learn a few Version Control Basics!</a:t>
            </a:r>
          </a:p>
        </p:txBody>
      </p:sp>
      <p:sp>
        <p:nvSpPr>
          <p:cNvPr id="60" name="Shape 60"/>
          <p:cNvSpPr txBox="1"/>
          <p:nvPr/>
        </p:nvSpPr>
        <p:spPr>
          <a:xfrm>
            <a:off x="644635" y="2928743"/>
            <a:ext cx="4903200" cy="1557600"/>
          </a:xfrm>
          <a:prstGeom prst="rect">
            <a:avLst/>
          </a:prstGeom>
          <a:noFill/>
          <a:ln>
            <a:noFill/>
          </a:ln>
        </p:spPr>
        <p:txBody>
          <a:bodyPr lIns="91425" tIns="91425" rIns="91425" bIns="91425" anchor="t" anchorCtr="0">
            <a:noAutofit/>
          </a:bodyPr>
          <a:lstStyle/>
          <a:p>
            <a:pPr lvl="0">
              <a:spcBef>
                <a:spcPts val="0"/>
              </a:spcBef>
              <a:buNone/>
            </a:pPr>
            <a:r>
              <a:rPr lang="en" sz="1800" dirty="0">
                <a:solidFill>
                  <a:srgbClr val="F3F3F3"/>
                </a:solidFill>
              </a:rPr>
              <a:t>Donald Hanson II - </a:t>
            </a:r>
            <a:r>
              <a:rPr lang="en" sz="1800" dirty="0" smtClean="0">
                <a:solidFill>
                  <a:srgbClr val="F3F3F3"/>
                </a:solidFill>
              </a:rPr>
              <a:t>3/3/2016</a:t>
            </a:r>
          </a:p>
          <a:p>
            <a:pPr lvl="0">
              <a:spcBef>
                <a:spcPts val="0"/>
              </a:spcBef>
              <a:buNone/>
            </a:pPr>
            <a:r>
              <a:rPr lang="en" sz="1800" dirty="0" smtClean="0">
                <a:solidFill>
                  <a:srgbClr val="F3F3F3"/>
                </a:solidFill>
              </a:rPr>
              <a:t>Revised by Brian Seidl – 5/8/2017</a:t>
            </a:r>
            <a:endParaRPr lang="en" sz="1800" dirty="0">
              <a:solidFill>
                <a:srgbClr val="F3F3F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rtl="0">
              <a:spcBef>
                <a:spcPts val="0"/>
              </a:spcBef>
              <a:buNone/>
            </a:pPr>
            <a:r>
              <a:rPr lang="en"/>
              <a:t>Git setup: Let’s set up Github!</a:t>
            </a:r>
          </a:p>
        </p:txBody>
      </p:sp>
      <p:sp>
        <p:nvSpPr>
          <p:cNvPr id="120" name="Shape 120"/>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419100" rtl="0">
              <a:spcBef>
                <a:spcPts val="0"/>
              </a:spcBef>
              <a:buSzPct val="100000"/>
              <a:buAutoNum type="arabicPeriod"/>
            </a:pPr>
            <a:r>
              <a:rPr lang="en" sz="3000"/>
              <a:t>Go to </a:t>
            </a:r>
            <a:r>
              <a:rPr lang="en" sz="3000" b="1"/>
              <a:t>github.com </a:t>
            </a:r>
            <a:r>
              <a:rPr lang="en" sz="3000"/>
              <a:t>and login/create an account.</a:t>
            </a:r>
          </a:p>
          <a:p>
            <a:pPr marL="457200" lvl="0" indent="-419100" rtl="0">
              <a:spcBef>
                <a:spcPts val="0"/>
              </a:spcBef>
              <a:buSzPct val="100000"/>
              <a:buAutoNum type="arabicPeriod"/>
            </a:pPr>
            <a:r>
              <a:rPr lang="en" sz="3000"/>
              <a:t>Create a new repository.</a:t>
            </a:r>
          </a:p>
          <a:p>
            <a:pPr marL="457200" lvl="0" indent="-419100" rtl="0">
              <a:spcBef>
                <a:spcPts val="0"/>
              </a:spcBef>
              <a:buSzPct val="100000"/>
              <a:buAutoNum type="arabicPeriod"/>
            </a:pPr>
            <a:r>
              <a:rPr lang="en" sz="3000"/>
              <a:t>Clone the repository to your local machine. </a:t>
            </a:r>
          </a:p>
          <a:p>
            <a:pPr marL="457200" lvl="0" indent="-419100" rtl="0">
              <a:spcBef>
                <a:spcPts val="0"/>
              </a:spcBef>
              <a:buSzPct val="100000"/>
              <a:buAutoNum type="arabicPeriod"/>
            </a:pPr>
            <a:r>
              <a:rPr lang="en" sz="3000"/>
              <a:t>Add some files.</a:t>
            </a:r>
          </a:p>
          <a:p>
            <a:pPr marL="457200" lvl="0" indent="-419100" rtl="0">
              <a:spcBef>
                <a:spcPts val="0"/>
              </a:spcBef>
              <a:buSzPct val="100000"/>
              <a:buAutoNum type="arabicPeriod"/>
            </a:pPr>
            <a:r>
              <a:rPr lang="en" sz="3000"/>
              <a:t>Save changes to the server.</a:t>
            </a:r>
          </a:p>
        </p:txBody>
      </p:sp>
      <p:pic>
        <p:nvPicPr>
          <p:cNvPr id="121" name="Shape 121" descr="GitHub_Logo.png"/>
          <p:cNvPicPr preferRelativeResize="0"/>
          <p:nvPr/>
        </p:nvPicPr>
        <p:blipFill>
          <a:blip r:embed="rId3">
            <a:alphaModFix/>
          </a:blip>
          <a:stretch>
            <a:fillRect/>
          </a:stretch>
        </p:blipFill>
        <p:spPr>
          <a:xfrm>
            <a:off x="6150175" y="222512"/>
            <a:ext cx="2605925" cy="10684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rtl="0">
              <a:spcBef>
                <a:spcPts val="0"/>
              </a:spcBef>
              <a:buNone/>
            </a:pPr>
            <a:r>
              <a:rPr lang="en"/>
              <a:t>Git setup: Let’s set up Bitbucket!</a:t>
            </a:r>
          </a:p>
        </p:txBody>
      </p:sp>
      <p:sp>
        <p:nvSpPr>
          <p:cNvPr id="127" name="Shape 12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419100" rtl="0">
              <a:spcBef>
                <a:spcPts val="0"/>
              </a:spcBef>
              <a:buSzPct val="100000"/>
              <a:buAutoNum type="arabicPeriod"/>
            </a:pPr>
            <a:r>
              <a:rPr lang="en" sz="3000"/>
              <a:t>Go to </a:t>
            </a:r>
            <a:r>
              <a:rPr lang="en" sz="3000" b="1"/>
              <a:t>bitbucket.org </a:t>
            </a:r>
            <a:r>
              <a:rPr lang="en" sz="3000"/>
              <a:t>and login/create an account.</a:t>
            </a:r>
          </a:p>
          <a:p>
            <a:pPr marL="457200" lvl="0" indent="-419100" rtl="0">
              <a:spcBef>
                <a:spcPts val="0"/>
              </a:spcBef>
              <a:buSzPct val="100000"/>
              <a:buAutoNum type="arabicPeriod"/>
            </a:pPr>
            <a:r>
              <a:rPr lang="en" sz="3000"/>
              <a:t>Create a new repository.</a:t>
            </a:r>
          </a:p>
          <a:p>
            <a:pPr marL="457200" lvl="0" indent="-419100" rtl="0">
              <a:spcBef>
                <a:spcPts val="0"/>
              </a:spcBef>
              <a:buSzPct val="100000"/>
              <a:buAutoNum type="arabicPeriod"/>
            </a:pPr>
            <a:r>
              <a:rPr lang="en" sz="3000"/>
              <a:t>Clone the repository to your local machine. </a:t>
            </a:r>
          </a:p>
          <a:p>
            <a:pPr marL="457200" lvl="0" indent="-419100" rtl="0">
              <a:spcBef>
                <a:spcPts val="0"/>
              </a:spcBef>
              <a:buSzPct val="100000"/>
              <a:buAutoNum type="arabicPeriod"/>
            </a:pPr>
            <a:r>
              <a:rPr lang="en" sz="3000"/>
              <a:t>Add some files.</a:t>
            </a:r>
          </a:p>
          <a:p>
            <a:pPr marL="457200" lvl="0" indent="-419100" rtl="0">
              <a:spcBef>
                <a:spcPts val="0"/>
              </a:spcBef>
              <a:buSzPct val="100000"/>
              <a:buAutoNum type="arabicPeriod"/>
            </a:pPr>
            <a:r>
              <a:rPr lang="en" sz="3000"/>
              <a:t>Save changes to the server.</a:t>
            </a:r>
          </a:p>
        </p:txBody>
      </p:sp>
      <p:pic>
        <p:nvPicPr>
          <p:cNvPr id="128" name="Shape 128"/>
          <p:cNvPicPr preferRelativeResize="0"/>
          <p:nvPr/>
        </p:nvPicPr>
        <p:blipFill>
          <a:blip r:embed="rId3">
            <a:alphaModFix/>
          </a:blip>
          <a:stretch>
            <a:fillRect/>
          </a:stretch>
        </p:blipFill>
        <p:spPr>
          <a:xfrm>
            <a:off x="6240914" y="445024"/>
            <a:ext cx="2819985" cy="6234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rtl="0">
              <a:spcBef>
                <a:spcPts val="0"/>
              </a:spcBef>
              <a:buNone/>
            </a:pPr>
            <a:r>
              <a:rPr lang="en"/>
              <a:t>Let’s setup git!</a:t>
            </a:r>
          </a:p>
        </p:txBody>
      </p:sp>
      <p:sp>
        <p:nvSpPr>
          <p:cNvPr id="134" name="Shape 134"/>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You can use many programs that can access git commands. </a:t>
            </a:r>
          </a:p>
          <a:p>
            <a:pPr lvl="0" rtl="0">
              <a:spcBef>
                <a:spcPts val="0"/>
              </a:spcBef>
              <a:buNone/>
            </a:pPr>
            <a:r>
              <a:rPr lang="en"/>
              <a:t>You can either use a git in the command line, or in a GUI. </a:t>
            </a:r>
          </a:p>
          <a:p>
            <a:pPr lvl="0" rtl="0">
              <a:spcBef>
                <a:spcPts val="0"/>
              </a:spcBef>
              <a:buNone/>
            </a:pPr>
            <a:r>
              <a:rPr lang="en"/>
              <a:t>Let’s use the command line to start. (It’s a good idea to learn the basic commands first, before moving on to a GUI!)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rtl="0">
              <a:spcBef>
                <a:spcPts val="0"/>
              </a:spcBef>
              <a:buNone/>
            </a:pPr>
            <a:r>
              <a:rPr lang="en"/>
              <a:t>Let’s setup git!</a:t>
            </a:r>
          </a:p>
        </p:txBody>
      </p:sp>
      <p:sp>
        <p:nvSpPr>
          <p:cNvPr id="140" name="Shape 140"/>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Today, we’ll be using the </a:t>
            </a:r>
            <a:r>
              <a:rPr lang="en" b="1"/>
              <a:t>Git BASH terminal</a:t>
            </a:r>
            <a:r>
              <a:rPr lang="en"/>
              <a:t> to access commands.  </a:t>
            </a:r>
          </a:p>
        </p:txBody>
      </p:sp>
      <p:pic>
        <p:nvPicPr>
          <p:cNvPr id="141" name="Shape 141"/>
          <p:cNvPicPr preferRelativeResize="0"/>
          <p:nvPr/>
        </p:nvPicPr>
        <p:blipFill>
          <a:blip r:embed="rId3">
            <a:alphaModFix/>
          </a:blip>
          <a:stretch>
            <a:fillRect/>
          </a:stretch>
        </p:blipFill>
        <p:spPr>
          <a:xfrm>
            <a:off x="2294925" y="2060575"/>
            <a:ext cx="3860800" cy="16001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rtl="0">
              <a:spcBef>
                <a:spcPts val="0"/>
              </a:spcBef>
              <a:buNone/>
            </a:pPr>
            <a:r>
              <a:rPr lang="en"/>
              <a:t>Let’s setup git!</a:t>
            </a:r>
          </a:p>
        </p:txBody>
      </p:sp>
      <p:sp>
        <p:nvSpPr>
          <p:cNvPr id="147" name="Shape 147"/>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First, we need to tell git system who we are: </a:t>
            </a:r>
          </a:p>
          <a:p>
            <a:pPr lvl="0" rtl="0">
              <a:spcBef>
                <a:spcPts val="0"/>
              </a:spcBef>
              <a:buNone/>
            </a:pPr>
            <a:r>
              <a:rPr lang="en" b="1"/>
              <a:t>git config --global user.name “First Last”</a:t>
            </a:r>
          </a:p>
          <a:p>
            <a:pPr lvl="0" rtl="0">
              <a:spcBef>
                <a:spcPts val="0"/>
              </a:spcBef>
              <a:buNone/>
            </a:pPr>
            <a:r>
              <a:rPr lang="en" b="1"/>
              <a:t>git config --global user.email “yourEmail@coolmail.com”</a:t>
            </a:r>
          </a:p>
          <a:p>
            <a:pPr lvl="0" rtl="0">
              <a:spcBef>
                <a:spcPts val="0"/>
              </a:spcBef>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rtl="0">
              <a:spcBef>
                <a:spcPts val="0"/>
              </a:spcBef>
              <a:buNone/>
            </a:pPr>
            <a:r>
              <a:rPr lang="en"/>
              <a:t>Let’s setup git!</a:t>
            </a:r>
          </a:p>
        </p:txBody>
      </p:sp>
      <p:sp>
        <p:nvSpPr>
          <p:cNvPr id="153" name="Shape 15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Now, let’s navigate to a folder where you want to download the source repository:</a:t>
            </a:r>
          </a:p>
          <a:p>
            <a:pPr lvl="0" rtl="0">
              <a:spcBef>
                <a:spcPts val="0"/>
              </a:spcBef>
              <a:buNone/>
            </a:pPr>
            <a:r>
              <a:rPr lang="en" b="1"/>
              <a:t>Navigation review: </a:t>
            </a:r>
          </a:p>
          <a:p>
            <a:pPr lvl="0" rtl="0">
              <a:spcBef>
                <a:spcPts val="0"/>
              </a:spcBef>
              <a:buNone/>
            </a:pPr>
            <a:r>
              <a:rPr lang="en" b="1"/>
              <a:t>To navigate to a folder: cd folderName</a:t>
            </a:r>
          </a:p>
          <a:p>
            <a:pPr lvl="0" rtl="0">
              <a:spcBef>
                <a:spcPts val="0"/>
              </a:spcBef>
              <a:buNone/>
            </a:pPr>
            <a:r>
              <a:rPr lang="en" b="1"/>
              <a:t>To navigate up a folder: cd ..</a:t>
            </a:r>
          </a:p>
          <a:p>
            <a:pPr lvl="0" rtl="0">
              <a:spcBef>
                <a:spcPts val="0"/>
              </a:spcBef>
              <a:buNone/>
            </a:pPr>
            <a:r>
              <a:rPr lang="en" b="1"/>
              <a:t>To list the files in the current folder: ls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rtl="0">
              <a:spcBef>
                <a:spcPts val="0"/>
              </a:spcBef>
              <a:buNone/>
            </a:pPr>
            <a:r>
              <a:rPr lang="en"/>
              <a:t>Let’s setup git!: Clone repository!</a:t>
            </a:r>
          </a:p>
        </p:txBody>
      </p:sp>
      <p:sp>
        <p:nvSpPr>
          <p:cNvPr id="159" name="Shape 15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dirty="0"/>
              <a:t>We can clone the repository to use it. </a:t>
            </a:r>
          </a:p>
          <a:p>
            <a:pPr lvl="0" rtl="0">
              <a:spcBef>
                <a:spcPts val="0"/>
              </a:spcBef>
              <a:buNone/>
            </a:pPr>
            <a:r>
              <a:rPr lang="en" dirty="0"/>
              <a:t>Now that you are in the folder that you would like to download the files, type: </a:t>
            </a:r>
          </a:p>
          <a:p>
            <a:pPr lvl="0" rtl="0">
              <a:spcBef>
                <a:spcPts val="0"/>
              </a:spcBef>
              <a:buNone/>
            </a:pPr>
            <a:r>
              <a:rPr lang="en" b="1" dirty="0"/>
              <a:t>git clone httpslinkhere</a:t>
            </a:r>
          </a:p>
          <a:p>
            <a:pPr lvl="0" rtl="0">
              <a:spcBef>
                <a:spcPts val="0"/>
              </a:spcBef>
              <a:buNone/>
            </a:pPr>
            <a:r>
              <a:rPr lang="en" b="1" dirty="0"/>
              <a:t>When prompted, enter your username and password for the account under which the files are located.</a:t>
            </a:r>
          </a:p>
          <a:p>
            <a:pPr lvl="0" rtl="0">
              <a:spcBef>
                <a:spcPts val="0"/>
              </a:spcBef>
              <a:buNone/>
            </a:pPr>
            <a:r>
              <a:rPr lang="en" dirty="0"/>
              <a:t>This will place a copy of the repository on your machine.  </a:t>
            </a:r>
            <a:endParaRPr lang="en" dirty="0" smtClean="0"/>
          </a:p>
          <a:p>
            <a:pPr lvl="0" rtl="0">
              <a:spcBef>
                <a:spcPts val="0"/>
              </a:spcBef>
              <a:buNone/>
            </a:pPr>
            <a:r>
              <a:rPr lang="en" b="1" dirty="0" smtClean="0"/>
              <a:t>Make sure to place a copy of your project into the directory that was just cloned</a:t>
            </a:r>
            <a:endParaRPr lang="en"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rtl="0">
              <a:spcBef>
                <a:spcPts val="0"/>
              </a:spcBef>
              <a:buNone/>
            </a:pPr>
            <a:r>
              <a:rPr lang="en"/>
              <a:t>Let’s setup git!: Learn git commands!</a:t>
            </a:r>
          </a:p>
        </p:txBody>
      </p:sp>
      <p:sp>
        <p:nvSpPr>
          <p:cNvPr id="165" name="Shape 165"/>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Now that we have the repository cloned, let’s learn a few commands to use! </a:t>
            </a:r>
          </a:p>
          <a:p>
            <a:pPr lvl="0" rtl="0">
              <a:spcBef>
                <a:spcPts val="0"/>
              </a:spcBef>
              <a:buNone/>
            </a:pPr>
            <a:r>
              <a:rPr lang="en" b="1"/>
              <a:t>Add - git add filename ( adds the specified file to the local staging ) </a:t>
            </a:r>
          </a:p>
          <a:p>
            <a:pPr lvl="0" rtl="0">
              <a:spcBef>
                <a:spcPts val="0"/>
              </a:spcBef>
              <a:buNone/>
            </a:pPr>
            <a:r>
              <a:rPr lang="en" b="1"/>
              <a:t>	To add multiple files - git add .</a:t>
            </a:r>
          </a:p>
          <a:p>
            <a:pPr lvl="0" rtl="0">
              <a:spcBef>
                <a:spcPts val="0"/>
              </a:spcBef>
              <a:buNone/>
            </a:pPr>
            <a:r>
              <a:rPr lang="en" b="1"/>
              <a:t>Commit - git commit -m “Name, changes in this version” (Stage your changes)</a:t>
            </a:r>
          </a:p>
          <a:p>
            <a:pPr lvl="0" rtl="0">
              <a:spcBef>
                <a:spcPts val="0"/>
              </a:spcBef>
              <a:buNone/>
            </a:pPr>
            <a:r>
              <a:rPr lang="en" b="1"/>
              <a:t>Push - git push -u origin master (Push your changes to the server)</a:t>
            </a:r>
          </a:p>
          <a:p>
            <a:pPr lvl="0" rtl="0">
              <a:spcBef>
                <a:spcPts val="0"/>
              </a:spcBef>
              <a:buNone/>
            </a:pPr>
            <a:r>
              <a:rPr lang="en" b="1"/>
              <a:t>Pull - git pull origin master (Pull latest changes from the server)</a:t>
            </a:r>
          </a:p>
          <a:p>
            <a:pPr lvl="0" rtl="0">
              <a:spcBef>
                <a:spcPts val="0"/>
              </a:spcBef>
              <a:buClr>
                <a:schemeClr val="dk2"/>
              </a:buClr>
              <a:buSzPct val="61111"/>
              <a:buFont typeface="Arial"/>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5"/>
                                        </p:tgtEl>
                                        <p:attrNameLst>
                                          <p:attrName>style.visibility</p:attrName>
                                        </p:attrNameLst>
                                      </p:cBhvr>
                                      <p:to>
                                        <p:strVal val="visible"/>
                                      </p:to>
                                    </p:set>
                                    <p:anim calcmode="lin" valueType="num">
                                      <p:cBhvr additive="base">
                                        <p:cTn id="7" dur="1000"/>
                                        <p:tgtEl>
                                          <p:spTgt spid="165"/>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rtl="0">
              <a:spcBef>
                <a:spcPts val="0"/>
              </a:spcBef>
              <a:buNone/>
            </a:pPr>
            <a:r>
              <a:rPr lang="en"/>
              <a:t>Let’s setup git!: Learn git commands!</a:t>
            </a:r>
          </a:p>
        </p:txBody>
      </p:sp>
      <p:sp>
        <p:nvSpPr>
          <p:cNvPr id="171" name="Shape 17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a:t>Now that we have the repository cloned, let’s learn a few commands to use! </a:t>
            </a:r>
          </a:p>
          <a:p>
            <a:pPr lvl="0" rtl="0">
              <a:spcBef>
                <a:spcPts val="0"/>
              </a:spcBef>
              <a:buNone/>
            </a:pPr>
            <a:r>
              <a:rPr lang="en" b="1"/>
              <a:t>Status - git status (Checks the current status of the repository)</a:t>
            </a:r>
          </a:p>
          <a:p>
            <a:pPr lvl="0" rtl="0">
              <a:spcBef>
                <a:spcPts val="0"/>
              </a:spcBef>
              <a:buClr>
                <a:schemeClr val="dk2"/>
              </a:buClr>
              <a:buSzPct val="61111"/>
              <a:buFont typeface="Arial"/>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1"/>
                                        </p:tgtEl>
                                        <p:attrNameLst>
                                          <p:attrName>style.visibility</p:attrName>
                                        </p:attrNameLst>
                                      </p:cBhvr>
                                      <p:to>
                                        <p:strVal val="visible"/>
                                      </p:to>
                                    </p:set>
                                    <p:anim calcmode="lin" valueType="num">
                                      <p:cBhvr additive="base">
                                        <p:cTn id="7" dur="1000"/>
                                        <p:tgtEl>
                                          <p:spTgt spid="171"/>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rtl="0">
              <a:spcBef>
                <a:spcPts val="0"/>
              </a:spcBef>
              <a:buNone/>
            </a:pPr>
            <a:r>
              <a:rPr lang="en"/>
              <a:t>Branching</a:t>
            </a:r>
          </a:p>
        </p:txBody>
      </p:sp>
      <p:sp>
        <p:nvSpPr>
          <p:cNvPr id="177" name="Shape 17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Branching is an important tool that version control offers.</a:t>
            </a:r>
          </a:p>
          <a:p>
            <a:pPr lvl="0">
              <a:spcBef>
                <a:spcPts val="0"/>
              </a:spcBef>
              <a:buNone/>
            </a:pPr>
            <a:r>
              <a:rPr lang="en"/>
              <a:t>Branching allows the user to access previous versions of the project at any time. </a:t>
            </a:r>
          </a:p>
          <a:p>
            <a:pPr lvl="0">
              <a:spcBef>
                <a:spcPts val="0"/>
              </a:spcBef>
              <a:buNone/>
            </a:pPr>
            <a:r>
              <a:rPr lang="en"/>
              <a:t>git checkout - allows the user to ‘checkout’ a version of the project at any time</a:t>
            </a:r>
          </a:p>
          <a:p>
            <a:pPr lvl="0" rtl="0">
              <a:spcBef>
                <a:spcPts val="0"/>
              </a:spcBef>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7"/>
                                        </p:tgtEl>
                                        <p:attrNameLst>
                                          <p:attrName>style.visibility</p:attrName>
                                        </p:attrNameLst>
                                      </p:cBhvr>
                                      <p:to>
                                        <p:strVal val="visible"/>
                                      </p:to>
                                    </p:set>
                                    <p:anim calcmode="lin" valueType="num">
                                      <p:cBhvr additive="base">
                                        <p:cTn id="7" dur="1000"/>
                                        <p:tgtEl>
                                          <p:spTgt spid="17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rtl="0">
              <a:spcBef>
                <a:spcPts val="0"/>
              </a:spcBef>
              <a:buNone/>
            </a:pPr>
            <a:r>
              <a:rPr lang="en"/>
              <a:t>What is Version Control?</a:t>
            </a:r>
          </a:p>
        </p:txBody>
      </p:sp>
      <p:sp>
        <p:nvSpPr>
          <p:cNvPr id="66" name="Shape 6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Version Control is the process of being able to track how projects change over time. When working on large projects with many members working on the same project, change management can drastically improve the productivity of project.</a:t>
            </a:r>
          </a:p>
          <a:p>
            <a:pPr lvl="0" rtl="0">
              <a:spcBef>
                <a:spcPts val="0"/>
              </a:spcBef>
              <a:buNone/>
            </a:pPr>
            <a:r>
              <a:rPr lang="en"/>
              <a:t>Version control systems are used heavily computer science areas, spanning from personal research to large scale projects. </a:t>
            </a:r>
          </a:p>
          <a:p>
            <a:pPr lvl="0" rtl="0">
              <a:spcBef>
                <a:spcPts val="0"/>
              </a:spcBef>
              <a:buNone/>
            </a:pPr>
            <a:r>
              <a:rPr lang="en"/>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rtl="0">
              <a:spcBef>
                <a:spcPts val="0"/>
              </a:spcBef>
              <a:buNone/>
            </a:pPr>
            <a:r>
              <a:rPr lang="en"/>
              <a:t>Thanks!</a:t>
            </a:r>
          </a:p>
        </p:txBody>
      </p:sp>
      <p:sp>
        <p:nvSpPr>
          <p:cNvPr id="183" name="Shape 18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a:spcBef>
                <a:spcPts val="0"/>
              </a:spcBef>
              <a:buNone/>
            </a:pPr>
            <a:r>
              <a:rPr lang="en"/>
              <a:t>What kind of systems are there?</a:t>
            </a:r>
          </a:p>
        </p:txBody>
      </p:sp>
      <p:pic>
        <p:nvPicPr>
          <p:cNvPr id="72" name="Shape 72" descr="Git"/>
          <p:cNvPicPr preferRelativeResize="0"/>
          <p:nvPr/>
        </p:nvPicPr>
        <p:blipFill>
          <a:blip r:embed="rId3">
            <a:alphaModFix/>
          </a:blip>
          <a:stretch>
            <a:fillRect/>
          </a:stretch>
        </p:blipFill>
        <p:spPr>
          <a:xfrm>
            <a:off x="311700" y="1891050"/>
            <a:ext cx="2461300" cy="1029275"/>
          </a:xfrm>
          <a:prstGeom prst="rect">
            <a:avLst/>
          </a:prstGeom>
          <a:noFill/>
          <a:ln>
            <a:noFill/>
          </a:ln>
        </p:spPr>
      </p:pic>
      <p:pic>
        <p:nvPicPr>
          <p:cNvPr id="73" name="Shape 73" descr="New Mercurial logo.svg"/>
          <p:cNvPicPr preferRelativeResize="0"/>
          <p:nvPr/>
        </p:nvPicPr>
        <p:blipFill>
          <a:blip r:embed="rId4">
            <a:alphaModFix/>
          </a:blip>
          <a:stretch>
            <a:fillRect/>
          </a:stretch>
        </p:blipFill>
        <p:spPr>
          <a:xfrm>
            <a:off x="3375150" y="1276350"/>
            <a:ext cx="2159000" cy="2590800"/>
          </a:xfrm>
          <a:prstGeom prst="rect">
            <a:avLst/>
          </a:prstGeom>
          <a:noFill/>
          <a:ln>
            <a:noFill/>
          </a:ln>
        </p:spPr>
      </p:pic>
      <p:pic>
        <p:nvPicPr>
          <p:cNvPr id="74" name="Shape 74"/>
          <p:cNvPicPr preferRelativeResize="0"/>
          <p:nvPr/>
        </p:nvPicPr>
        <p:blipFill>
          <a:blip r:embed="rId5">
            <a:alphaModFix/>
          </a:blip>
          <a:stretch>
            <a:fillRect/>
          </a:stretch>
        </p:blipFill>
        <p:spPr>
          <a:xfrm>
            <a:off x="6136298" y="1293576"/>
            <a:ext cx="2224200" cy="22242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000"/>
                                        <p:tgtEl>
                                          <p:spTgt spid="72"/>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73"/>
                                        </p:tgtEl>
                                        <p:attrNameLst>
                                          <p:attrName>style.visibility</p:attrName>
                                        </p:attrNameLst>
                                      </p:cBhvr>
                                      <p:to>
                                        <p:strVal val="visible"/>
                                      </p:to>
                                    </p:set>
                                    <p:anim calcmode="lin" valueType="num">
                                      <p:cBhvr additive="base">
                                        <p:cTn id="12" dur="1000"/>
                                        <p:tgtEl>
                                          <p:spTgt spid="73"/>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74"/>
                                        </p:tgtEl>
                                        <p:attrNameLst>
                                          <p:attrName>style.visibility</p:attrName>
                                        </p:attrNameLst>
                                      </p:cBhvr>
                                      <p:to>
                                        <p:strVal val="visible"/>
                                      </p:to>
                                    </p:set>
                                    <p:anim calcmode="lin" valueType="num">
                                      <p:cBhvr additive="base">
                                        <p:cTn id="17" dur="1000"/>
                                        <p:tgtEl>
                                          <p:spTgt spid="74"/>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rtl="0">
              <a:spcBef>
                <a:spcPts val="0"/>
              </a:spcBef>
              <a:buNone/>
            </a:pPr>
            <a:r>
              <a:rPr lang="en"/>
              <a:t>Today, we’ll focus on using the most popular system: </a:t>
            </a:r>
          </a:p>
        </p:txBody>
      </p:sp>
      <p:pic>
        <p:nvPicPr>
          <p:cNvPr id="80" name="Shape 80" descr="Git"/>
          <p:cNvPicPr preferRelativeResize="0"/>
          <p:nvPr/>
        </p:nvPicPr>
        <p:blipFill>
          <a:blip r:embed="rId3">
            <a:alphaModFix/>
          </a:blip>
          <a:stretch>
            <a:fillRect/>
          </a:stretch>
        </p:blipFill>
        <p:spPr>
          <a:xfrm>
            <a:off x="3341350" y="2057112"/>
            <a:ext cx="2461300" cy="10292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anim calcmode="lin" valueType="num">
                                      <p:cBhvr additive="base">
                                        <p:cTn id="7" dur="1000"/>
                                        <p:tgtEl>
                                          <p:spTgt spid="8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a:spcBef>
                <a:spcPts val="0"/>
              </a:spcBef>
              <a:buNone/>
            </a:pPr>
            <a:r>
              <a:rPr lang="en"/>
              <a:t>How does git work?</a:t>
            </a:r>
          </a:p>
        </p:txBody>
      </p:sp>
      <p:sp>
        <p:nvSpPr>
          <p:cNvPr id="86" name="Shape 8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Git manages code using folders called repositories.</a:t>
            </a:r>
          </a:p>
          <a:p>
            <a:pPr lvl="0" rtl="0">
              <a:spcBef>
                <a:spcPts val="0"/>
              </a:spcBef>
              <a:buNone/>
            </a:pPr>
            <a:r>
              <a:rPr lang="en"/>
              <a:t>The meaning of repository is: (When referring to Computing) </a:t>
            </a:r>
          </a:p>
          <a:p>
            <a:pPr lvl="0" rtl="0">
              <a:spcBef>
                <a:spcPts val="0"/>
              </a:spcBef>
              <a:buNone/>
            </a:pPr>
            <a:r>
              <a:rPr lang="en"/>
              <a:t>“</a:t>
            </a:r>
            <a:r>
              <a:rPr lang="en" b="1"/>
              <a:t>A central location in which data is stored and managed”</a:t>
            </a:r>
          </a:p>
          <a:p>
            <a:pPr lvl="0">
              <a:spcBef>
                <a:spcPts val="0"/>
              </a:spcBef>
              <a:buNone/>
            </a:pPr>
            <a:r>
              <a:rPr lang="en"/>
              <a:t>Repositories are usually maintained in a folder based hierarchy for simplicity.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rtl="0">
              <a:spcBef>
                <a:spcPts val="0"/>
              </a:spcBef>
              <a:buNone/>
            </a:pPr>
            <a:r>
              <a:rPr lang="en"/>
              <a:t>Example repository structure: Basic Website</a:t>
            </a:r>
          </a:p>
        </p:txBody>
      </p:sp>
      <p:pic>
        <p:nvPicPr>
          <p:cNvPr id="92" name="Shape 92"/>
          <p:cNvPicPr preferRelativeResize="0"/>
          <p:nvPr/>
        </p:nvPicPr>
        <p:blipFill>
          <a:blip r:embed="rId3">
            <a:alphaModFix/>
          </a:blip>
          <a:stretch>
            <a:fillRect/>
          </a:stretch>
        </p:blipFill>
        <p:spPr>
          <a:xfrm>
            <a:off x="1306699" y="1068425"/>
            <a:ext cx="6530600" cy="3874599"/>
          </a:xfrm>
          <a:prstGeom prst="rect">
            <a:avLst/>
          </a:prstGeom>
          <a:noFill/>
          <a:ln>
            <a:noFill/>
          </a:ln>
        </p:spPr>
      </p:pic>
      <p:sp>
        <p:nvSpPr>
          <p:cNvPr id="93" name="Shape 93"/>
          <p:cNvSpPr/>
          <p:nvPr/>
        </p:nvSpPr>
        <p:spPr>
          <a:xfrm>
            <a:off x="3636175" y="1805000"/>
            <a:ext cx="392999" cy="623400"/>
          </a:xfrm>
          <a:prstGeom prst="upArrow">
            <a:avLst>
              <a:gd name="adj1" fmla="val 50000"/>
              <a:gd name="adj2" fmla="val 50000"/>
            </a:avLst>
          </a:prstGeom>
          <a:solidFill>
            <a:srgbClr val="FF00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additive="base">
                                        <p:cTn id="7" dur="1000"/>
                                        <p:tgtEl>
                                          <p:spTgt spid="92"/>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93"/>
                                        </p:tgtEl>
                                        <p:attrNameLst>
                                          <p:attrName>style.visibility</p:attrName>
                                        </p:attrNameLst>
                                      </p:cBhvr>
                                      <p:to>
                                        <p:strVal val="visible"/>
                                      </p:to>
                                    </p:set>
                                    <p:anim calcmode="lin" valueType="num">
                                      <p:cBhvr additive="base">
                                        <p:cTn id="12" dur="1000"/>
                                        <p:tgtEl>
                                          <p:spTgt spid="93"/>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a:spcBef>
                <a:spcPts val="0"/>
              </a:spcBef>
              <a:buNone/>
            </a:pPr>
            <a:r>
              <a:rPr lang="en"/>
              <a:t>What now?</a:t>
            </a:r>
          </a:p>
        </p:txBody>
      </p:sp>
      <p:sp>
        <p:nvSpPr>
          <p:cNvPr id="99" name="Shape 99"/>
          <p:cNvSpPr txBox="1">
            <a:spLocks noGrp="1"/>
          </p:cNvSpPr>
          <p:nvPr>
            <p:ph type="body" idx="1"/>
          </p:nvPr>
        </p:nvSpPr>
        <p:spPr>
          <a:xfrm>
            <a:off x="311700" y="1509650"/>
            <a:ext cx="8520600" cy="3416400"/>
          </a:xfrm>
          <a:prstGeom prst="rect">
            <a:avLst/>
          </a:prstGeom>
        </p:spPr>
        <p:txBody>
          <a:bodyPr lIns="91425" tIns="91425" rIns="91425" bIns="91425" anchor="t" anchorCtr="0">
            <a:noAutofit/>
          </a:bodyPr>
          <a:lstStyle/>
          <a:p>
            <a:pPr lvl="0" rtl="0">
              <a:spcBef>
                <a:spcPts val="0"/>
              </a:spcBef>
              <a:buNone/>
            </a:pPr>
            <a:r>
              <a:rPr lang="en"/>
              <a:t>Once the repository is hosted online,</a:t>
            </a:r>
            <a:r>
              <a:rPr lang="en" b="1"/>
              <a:t> git</a:t>
            </a:r>
            <a:r>
              <a:rPr lang="en"/>
              <a:t> services can be utilized to make the most out of the hosted project. </a:t>
            </a:r>
          </a:p>
          <a:p>
            <a:pPr lvl="0" rtl="0">
              <a:spcBef>
                <a:spcPts val="0"/>
              </a:spcBef>
              <a:buNone/>
            </a:pPr>
            <a:r>
              <a:rPr lang="en" b="1"/>
              <a:t>git</a:t>
            </a:r>
            <a:r>
              <a:rPr lang="en"/>
              <a:t> has created numerous commands for users to access, utilize, and manipulate repositories on their own machines.</a:t>
            </a:r>
          </a:p>
          <a:p>
            <a:pPr lvl="0">
              <a:spcBef>
                <a:spcPts val="0"/>
              </a:spcBef>
              <a:buNone/>
            </a:pPr>
            <a:endParaRPr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rtl="0">
              <a:spcBef>
                <a:spcPts val="0"/>
              </a:spcBef>
              <a:buNone/>
            </a:pPr>
            <a:r>
              <a:rPr lang="en"/>
              <a:t>Git setup: Repository Hosting</a:t>
            </a:r>
          </a:p>
        </p:txBody>
      </p:sp>
      <p:sp>
        <p:nvSpPr>
          <p:cNvPr id="105" name="Shape 105"/>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To start using git, one would need to create an account in an online repository hosting service, such as </a:t>
            </a:r>
            <a:r>
              <a:rPr lang="en" b="1"/>
              <a:t>Github</a:t>
            </a:r>
            <a:r>
              <a:rPr lang="en"/>
              <a:t>, or </a:t>
            </a:r>
            <a:r>
              <a:rPr lang="en" b="1"/>
              <a:t>BitBucket</a:t>
            </a:r>
            <a:r>
              <a:rPr lang="en"/>
              <a:t>. </a:t>
            </a:r>
          </a:p>
          <a:p>
            <a:pPr lvl="0" rtl="0">
              <a:spcBef>
                <a:spcPts val="0"/>
              </a:spcBef>
              <a:buNone/>
            </a:pPr>
            <a:r>
              <a:rPr lang="en"/>
              <a:t> </a:t>
            </a:r>
          </a:p>
        </p:txBody>
      </p:sp>
      <p:pic>
        <p:nvPicPr>
          <p:cNvPr id="106" name="Shape 106"/>
          <p:cNvPicPr preferRelativeResize="0"/>
          <p:nvPr/>
        </p:nvPicPr>
        <p:blipFill>
          <a:blip r:embed="rId3">
            <a:alphaModFix/>
          </a:blip>
          <a:stretch>
            <a:fillRect/>
          </a:stretch>
        </p:blipFill>
        <p:spPr>
          <a:xfrm>
            <a:off x="581025" y="2482750"/>
            <a:ext cx="2893223" cy="755850"/>
          </a:xfrm>
          <a:prstGeom prst="rect">
            <a:avLst/>
          </a:prstGeom>
          <a:noFill/>
          <a:ln>
            <a:noFill/>
          </a:ln>
        </p:spPr>
      </p:pic>
      <p:pic>
        <p:nvPicPr>
          <p:cNvPr id="107" name="Shape 107"/>
          <p:cNvPicPr preferRelativeResize="0"/>
          <p:nvPr/>
        </p:nvPicPr>
        <p:blipFill>
          <a:blip r:embed="rId4">
            <a:alphaModFix/>
          </a:blip>
          <a:stretch>
            <a:fillRect/>
          </a:stretch>
        </p:blipFill>
        <p:spPr>
          <a:xfrm>
            <a:off x="3929725" y="2344044"/>
            <a:ext cx="4673967" cy="103324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rtl="0">
              <a:spcBef>
                <a:spcPts val="0"/>
              </a:spcBef>
              <a:buNone/>
            </a:pPr>
            <a:r>
              <a:rPr lang="en"/>
              <a:t>Github and Bitbucket</a:t>
            </a:r>
          </a:p>
        </p:txBody>
      </p:sp>
      <p:sp>
        <p:nvSpPr>
          <p:cNvPr id="113" name="Shape 113"/>
          <p:cNvSpPr txBox="1">
            <a:spLocks noGrp="1"/>
          </p:cNvSpPr>
          <p:nvPr>
            <p:ph type="body" idx="1"/>
          </p:nvPr>
        </p:nvSpPr>
        <p:spPr>
          <a:xfrm>
            <a:off x="311700" y="1152475"/>
            <a:ext cx="3995400" cy="3416400"/>
          </a:xfrm>
          <a:prstGeom prst="rect">
            <a:avLst/>
          </a:prstGeom>
        </p:spPr>
        <p:txBody>
          <a:bodyPr lIns="91425" tIns="91425" rIns="91425" bIns="91425" anchor="t" anchorCtr="0">
            <a:noAutofit/>
          </a:bodyPr>
          <a:lstStyle/>
          <a:p>
            <a:pPr marL="457200" lvl="0" indent="-228600" rtl="0">
              <a:spcBef>
                <a:spcPts val="0"/>
              </a:spcBef>
            </a:pPr>
            <a:r>
              <a:rPr lang="en"/>
              <a:t>Github</a:t>
            </a:r>
          </a:p>
          <a:p>
            <a:pPr marL="914400" lvl="1" indent="-228600" rtl="0">
              <a:spcBef>
                <a:spcPts val="0"/>
              </a:spcBef>
            </a:pPr>
            <a:r>
              <a:rPr lang="en"/>
              <a:t>Based towards public repositories</a:t>
            </a:r>
          </a:p>
          <a:p>
            <a:pPr marL="914400" lvl="1" indent="-228600" rtl="0">
              <a:spcBef>
                <a:spcPts val="0"/>
              </a:spcBef>
            </a:pPr>
            <a:r>
              <a:rPr lang="en"/>
              <a:t>Good for showcasing work</a:t>
            </a:r>
          </a:p>
          <a:p>
            <a:pPr marL="914400" lvl="1" indent="-228600" rtl="0">
              <a:spcBef>
                <a:spcPts val="0"/>
              </a:spcBef>
            </a:pPr>
            <a:r>
              <a:rPr lang="en"/>
              <a:t>Helpful for open sourcing</a:t>
            </a:r>
          </a:p>
          <a:p>
            <a:pPr marL="914400" lvl="1" indent="-228600" rtl="0">
              <a:spcBef>
                <a:spcPts val="0"/>
              </a:spcBef>
            </a:pPr>
            <a:r>
              <a:rPr lang="en"/>
              <a:t>Limited private repositories </a:t>
            </a:r>
          </a:p>
        </p:txBody>
      </p:sp>
      <p:sp>
        <p:nvSpPr>
          <p:cNvPr id="114" name="Shape 114"/>
          <p:cNvSpPr txBox="1">
            <a:spLocks noGrp="1"/>
          </p:cNvSpPr>
          <p:nvPr>
            <p:ph type="body" idx="1"/>
          </p:nvPr>
        </p:nvSpPr>
        <p:spPr>
          <a:xfrm>
            <a:off x="4350300" y="1152475"/>
            <a:ext cx="3995400" cy="3416400"/>
          </a:xfrm>
          <a:prstGeom prst="rect">
            <a:avLst/>
          </a:prstGeom>
        </p:spPr>
        <p:txBody>
          <a:bodyPr lIns="91425" tIns="91425" rIns="91425" bIns="91425" anchor="t" anchorCtr="0">
            <a:noAutofit/>
          </a:bodyPr>
          <a:lstStyle/>
          <a:p>
            <a:pPr marL="457200" lvl="0" indent="-228600" rtl="0">
              <a:spcBef>
                <a:spcPts val="0"/>
              </a:spcBef>
            </a:pPr>
            <a:r>
              <a:rPr lang="en"/>
              <a:t>Bitbucket </a:t>
            </a:r>
          </a:p>
          <a:p>
            <a:pPr marL="914400" lvl="1" indent="-228600" rtl="0">
              <a:spcBef>
                <a:spcPts val="0"/>
              </a:spcBef>
            </a:pPr>
            <a:r>
              <a:rPr lang="en"/>
              <a:t>Based towards private repositories</a:t>
            </a:r>
          </a:p>
          <a:p>
            <a:pPr marL="914400" lvl="1" indent="-228600" rtl="0">
              <a:spcBef>
                <a:spcPts val="0"/>
              </a:spcBef>
            </a:pPr>
            <a:r>
              <a:rPr lang="en"/>
              <a:t>Good for personal and internal projects </a:t>
            </a:r>
          </a:p>
          <a:p>
            <a:pPr marL="914400" lvl="1" indent="-228600" rtl="0">
              <a:spcBef>
                <a:spcPts val="0"/>
              </a:spcBef>
            </a:pPr>
            <a:r>
              <a:rPr lang="en"/>
              <a:t>Unlimited private repositories </a:t>
            </a:r>
          </a:p>
        </p:txBody>
      </p: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710</Words>
  <Application>Microsoft Office PowerPoint</Application>
  <PresentationFormat>On-screen Show (16:9)</PresentationFormat>
  <Paragraphs>82</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Source Sans Pro</vt:lpstr>
      <vt:lpstr>Arial</vt:lpstr>
      <vt:lpstr>Raleway</vt:lpstr>
      <vt:lpstr>plum</vt:lpstr>
      <vt:lpstr>Version Control overview</vt:lpstr>
      <vt:lpstr>What is Version Control?</vt:lpstr>
      <vt:lpstr>What kind of systems are there?</vt:lpstr>
      <vt:lpstr>Today, we’ll focus on using the most popular system: </vt:lpstr>
      <vt:lpstr>How does git work?</vt:lpstr>
      <vt:lpstr>Example repository structure: Basic Website</vt:lpstr>
      <vt:lpstr>What now?</vt:lpstr>
      <vt:lpstr>Git setup: Repository Hosting</vt:lpstr>
      <vt:lpstr>Github and Bitbucket</vt:lpstr>
      <vt:lpstr>Git setup: Let’s set up Github!</vt:lpstr>
      <vt:lpstr>Git setup: Let’s set up Bitbucket!</vt:lpstr>
      <vt:lpstr>Let’s setup git!</vt:lpstr>
      <vt:lpstr>Let’s setup git!</vt:lpstr>
      <vt:lpstr>Let’s setup git!</vt:lpstr>
      <vt:lpstr>Let’s setup git!</vt:lpstr>
      <vt:lpstr>Let’s setup git!: Clone repository!</vt:lpstr>
      <vt:lpstr>Let’s setup git!: Learn git commands!</vt:lpstr>
      <vt:lpstr>Let’s setup git!: Learn git commands!</vt:lpstr>
      <vt:lpstr>Branching</vt:lpstr>
      <vt:lpstr>Thanks!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Version Control overview</dc:title>
  <dc:creator>BRIAN SEIDL</dc:creator>
  <cp:lastModifiedBy>BRIAN SEIDL</cp:lastModifiedBy>
  <cp:revision>1</cp:revision>
  <dcterms:modified xsi:type="dcterms:W3CDTF">2017-05-08T18:47:00Z</dcterms:modified>
</cp:coreProperties>
</file>