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2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6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2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4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F13C-A724-40BA-AA69-74F839551C09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692F-81F5-4333-9398-FB584017F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6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delphi.edu/~ch20586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76200"/>
            <a:ext cx="10440256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128" y="-762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Algerian" pitchFamily="82" charset="0"/>
              </a:rPr>
              <a:t>Lexi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and Sydney Music</a:t>
            </a:r>
            <a:endParaRPr lang="en-US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30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98368" cy="2987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Algerian" pitchFamily="82" charset="0"/>
              </a:rPr>
              <a:t>Lexi</a:t>
            </a:r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 and Sydney Website:</a:t>
            </a:r>
            <a:endParaRPr lang="en-US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838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http://home.adelphi.edu/~ch20586/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32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Lexi and Sydney Music</vt:lpstr>
      <vt:lpstr>Lexi and Sydney Website: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 and Sydney Music</dc:title>
  <dc:creator>Administrator</dc:creator>
  <cp:lastModifiedBy>Administrator</cp:lastModifiedBy>
  <cp:revision>3</cp:revision>
  <dcterms:created xsi:type="dcterms:W3CDTF">2013-05-07T14:05:34Z</dcterms:created>
  <dcterms:modified xsi:type="dcterms:W3CDTF">2013-05-07T14:12:30Z</dcterms:modified>
</cp:coreProperties>
</file>