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4118-48E0-46D5-8B00-4F6AD9C66E12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541E-71BD-407F-8E28-9846AE4CCE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4118-48E0-46D5-8B00-4F6AD9C66E12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541E-71BD-407F-8E28-9846AE4CC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4118-48E0-46D5-8B00-4F6AD9C66E12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541E-71BD-407F-8E28-9846AE4CC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4118-48E0-46D5-8B00-4F6AD9C66E12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541E-71BD-407F-8E28-9846AE4CC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4118-48E0-46D5-8B00-4F6AD9C66E12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D2541E-71BD-407F-8E28-9846AE4CCE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4118-48E0-46D5-8B00-4F6AD9C66E12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541E-71BD-407F-8E28-9846AE4CC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4118-48E0-46D5-8B00-4F6AD9C66E12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541E-71BD-407F-8E28-9846AE4CC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4118-48E0-46D5-8B00-4F6AD9C66E12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541E-71BD-407F-8E28-9846AE4CC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4118-48E0-46D5-8B00-4F6AD9C66E12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541E-71BD-407F-8E28-9846AE4CC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4118-48E0-46D5-8B00-4F6AD9C66E12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541E-71BD-407F-8E28-9846AE4CC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4118-48E0-46D5-8B00-4F6AD9C66E12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541E-71BD-407F-8E28-9846AE4CCE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644118-48E0-46D5-8B00-4F6AD9C66E12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D2541E-71BD-407F-8E28-9846AE4CCEF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newyork.yankees.mlb.com/index.jsp?c_id=ny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Yankees PowerPoint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By Andrew Brunton</a:t>
            </a:r>
          </a:p>
          <a:p>
            <a:r>
              <a:rPr lang="en-US" sz="4400" b="1" dirty="0" smtClean="0">
                <a:solidFill>
                  <a:schemeClr val="bg1"/>
                </a:solidFill>
                <a:hlinkClick r:id="rId2"/>
              </a:rPr>
              <a:t>Yankees</a:t>
            </a:r>
            <a:endParaRPr lang="en-US" sz="4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  </a:t>
            </a:r>
            <a:r>
              <a:rPr lang="en-US" dirty="0" smtClean="0"/>
              <a:t>Brett </a:t>
            </a:r>
            <a:r>
              <a:rPr lang="en-US" dirty="0" smtClean="0"/>
              <a:t>Gardner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(#11, Left Field)</a:t>
            </a:r>
            <a:endParaRPr lang="en-US" dirty="0"/>
          </a:p>
        </p:txBody>
      </p:sp>
      <p:pic>
        <p:nvPicPr>
          <p:cNvPr id="108546" name="Picture 2" descr="http://a.espncdn.com/combiner/i?img=/i/headshots/mlb/players/full/29174.png&amp;w=350&amp;h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90800"/>
            <a:ext cx="3333750" cy="24193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Derek Jeter</a:t>
            </a:r>
            <a:br>
              <a:rPr lang="en-US" dirty="0" smtClean="0"/>
            </a:br>
            <a:r>
              <a:rPr lang="en-US" dirty="0" smtClean="0"/>
              <a:t>(#2, </a:t>
            </a:r>
            <a:r>
              <a:rPr lang="en-US" dirty="0" err="1" smtClean="0"/>
              <a:t>ShortStop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 descr="http://a.espncdn.com/combiner/i?img=/i/headshots/mlb/players/full/3246.png&amp;w=350&amp;h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0"/>
            <a:ext cx="4572000" cy="331796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Curtis </a:t>
            </a:r>
            <a:r>
              <a:rPr lang="en-US" dirty="0" err="1" smtClean="0"/>
              <a:t>Granderson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(#</a:t>
            </a:r>
            <a:r>
              <a:rPr lang="en-US" dirty="0" smtClean="0"/>
              <a:t>14, Center Field)</a:t>
            </a:r>
            <a:endParaRPr lang="en-US" dirty="0"/>
          </a:p>
        </p:txBody>
      </p:sp>
      <p:pic>
        <p:nvPicPr>
          <p:cNvPr id="6146" name="Picture 2" descr="http://a.espncdn.com/combiner/i?img=/i/headshots/mlb/players/full/6125.png&amp;w=350&amp;h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667000"/>
            <a:ext cx="3333750" cy="2419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Mark Teixeira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(#</a:t>
            </a:r>
            <a:r>
              <a:rPr lang="pt-BR" dirty="0" smtClean="0"/>
              <a:t>25, First Base)</a:t>
            </a:r>
            <a:endParaRPr lang="en-US" dirty="0"/>
          </a:p>
        </p:txBody>
      </p:sp>
      <p:pic>
        <p:nvPicPr>
          <p:cNvPr id="102402" name="Picture 2" descr="http://a.espncdn.com/combiner/i?img=/i/headshots/mlb/players/full/4937.png&amp;w=350&amp;h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667000"/>
            <a:ext cx="3333750" cy="24193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Alex </a:t>
            </a:r>
            <a:r>
              <a:rPr lang="es-ES" dirty="0" err="1" smtClean="0"/>
              <a:t>Rodriguez</a:t>
            </a:r>
            <a:r>
              <a:rPr lang="es-ES" dirty="0" smtClean="0"/>
              <a:t>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(#</a:t>
            </a:r>
            <a:r>
              <a:rPr lang="es-ES" dirty="0" smtClean="0"/>
              <a:t>13, </a:t>
            </a:r>
            <a:r>
              <a:rPr lang="es-ES" dirty="0" err="1" smtClean="0"/>
              <a:t>Third</a:t>
            </a:r>
            <a:r>
              <a:rPr lang="es-ES" dirty="0" smtClean="0"/>
              <a:t> Base)</a:t>
            </a:r>
            <a:endParaRPr lang="en-US" dirty="0"/>
          </a:p>
        </p:txBody>
      </p:sp>
      <p:pic>
        <p:nvPicPr>
          <p:cNvPr id="103426" name="Picture 2" descr="http://a.espncdn.com/combiner/i?img=/i/headshots/mlb/players/full/3115.png&amp;w=350&amp;h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667000"/>
            <a:ext cx="3333750" cy="24193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0" dirty="0" smtClean="0"/>
              <a:t>  </a:t>
            </a:r>
            <a:r>
              <a:rPr lang="it-IT" dirty="0" smtClean="0"/>
              <a:t>Robinson Cano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(#</a:t>
            </a:r>
            <a:r>
              <a:rPr lang="it-IT" dirty="0" smtClean="0"/>
              <a:t>24, Second Base)</a:t>
            </a:r>
            <a:endParaRPr lang="en-US" dirty="0"/>
          </a:p>
        </p:txBody>
      </p:sp>
      <p:pic>
        <p:nvPicPr>
          <p:cNvPr id="104450" name="Picture 2" descr="http://a.espncdn.com/combiner/i?img=/i/headshots/mlb/players/full/6204.png&amp;w=350&amp;h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3333750" cy="24193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  </a:t>
            </a:r>
            <a:r>
              <a:rPr lang="en-US" dirty="0" smtClean="0"/>
              <a:t>Nick Swisher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(#</a:t>
            </a:r>
            <a:r>
              <a:rPr lang="en-US" dirty="0" smtClean="0"/>
              <a:t>33, Right Field)</a:t>
            </a:r>
            <a:endParaRPr lang="en-US" dirty="0"/>
          </a:p>
        </p:txBody>
      </p:sp>
      <p:pic>
        <p:nvPicPr>
          <p:cNvPr id="105474" name="Picture 2" descr="http://a.espncdn.com/combiner/i?img=/i/headshots/mlb/players/full/5937.png&amp;w=350&amp;h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667000"/>
            <a:ext cx="3333750" cy="24193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54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  </a:t>
            </a:r>
            <a:r>
              <a:rPr lang="en-US" dirty="0" smtClean="0"/>
              <a:t>Jorge Posada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(#</a:t>
            </a:r>
            <a:r>
              <a:rPr lang="en-US" dirty="0" smtClean="0"/>
              <a:t>20, Designated Hitter)</a:t>
            </a:r>
            <a:endParaRPr lang="en-US" dirty="0"/>
          </a:p>
        </p:txBody>
      </p:sp>
      <p:pic>
        <p:nvPicPr>
          <p:cNvPr id="106498" name="Picture 2" descr="http://a.espncdn.com/combiner/i?img=/i/headshots/mlb/players/full/3341.png&amp;w=350&amp;h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895600"/>
            <a:ext cx="3333750" cy="24193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  </a:t>
            </a:r>
            <a:r>
              <a:rPr lang="en-US" dirty="0" smtClean="0"/>
              <a:t>Russell </a:t>
            </a:r>
            <a:r>
              <a:rPr lang="en-US" dirty="0" smtClean="0"/>
              <a:t>Martin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(#55, Catcher)</a:t>
            </a:r>
            <a:endParaRPr lang="en-US" dirty="0"/>
          </a:p>
        </p:txBody>
      </p:sp>
      <p:pic>
        <p:nvPicPr>
          <p:cNvPr id="107522" name="Picture 2" descr="http://a.espncdn.com/combiner/i?img=/i/headshots/mlb/players/full/6390.png&amp;w=350&amp;h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667000"/>
            <a:ext cx="3333750" cy="24193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</TotalTime>
  <Words>14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Yankees PowerPoint</vt:lpstr>
      <vt:lpstr>Derek Jeter (#2, ShortStop)</vt:lpstr>
      <vt:lpstr>Curtis Granderson  (#14, Center Field)</vt:lpstr>
      <vt:lpstr>Mark Teixeira  (#25, First Base)</vt:lpstr>
      <vt:lpstr>Alex Rodriguez  (#13, Third Base)</vt:lpstr>
      <vt:lpstr>  Robinson Cano  (#24, Second Base)</vt:lpstr>
      <vt:lpstr>  Nick Swisher  (#33, Right Field)</vt:lpstr>
      <vt:lpstr>  Jorge Posada  (#20, Designated Hitter)</vt:lpstr>
      <vt:lpstr>  Russell Martin  (#55, Catcher)</vt:lpstr>
      <vt:lpstr>  Brett Gardner  (#11, Left Field)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Yankees PowerPoint</dc:title>
  <dc:creator>Andrew</dc:creator>
  <cp:lastModifiedBy>Andrew</cp:lastModifiedBy>
  <cp:revision>2</cp:revision>
  <dcterms:created xsi:type="dcterms:W3CDTF">2011-12-08T02:07:45Z</dcterms:created>
  <dcterms:modified xsi:type="dcterms:W3CDTF">2011-12-08T02:27:04Z</dcterms:modified>
</cp:coreProperties>
</file>